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75" r:id="rId2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79"/>
    <a:srgbClr val="FEF9E8"/>
    <a:srgbClr val="214283"/>
    <a:srgbClr val="214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>
      <p:cViewPr varScale="1">
        <p:scale>
          <a:sx n="117" d="100"/>
          <a:sy n="117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639FC-EF67-4C25-A41A-316A213CBA5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4A367-B069-42AE-B5CF-24E16CB8E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1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2519"/>
          <a:stretch/>
        </p:blipFill>
        <p:spPr>
          <a:xfrm>
            <a:off x="863593" y="1649029"/>
            <a:ext cx="3739667" cy="98289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BBCCBD2-8BD0-BB48-9E4B-504B945A1114}"/>
              </a:ext>
            </a:extLst>
          </p:cNvPr>
          <p:cNvCxnSpPr/>
          <p:nvPr userDrawn="1"/>
        </p:nvCxnSpPr>
        <p:spPr>
          <a:xfrm>
            <a:off x="863593" y="4226079"/>
            <a:ext cx="10261607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63593" y="2929250"/>
            <a:ext cx="10414013" cy="1056505"/>
          </a:xfrm>
          <a:prstGeom prst="rect">
            <a:avLst/>
          </a:prstGeom>
        </p:spPr>
        <p:txBody>
          <a:bodyPr/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3592" y="4518794"/>
            <a:ext cx="10414013" cy="530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13" name="그룹 9">
            <a:extLst>
              <a:ext uri="{FF2B5EF4-FFF2-40B4-BE49-F238E27FC236}">
                <a16:creationId xmlns:a16="http://schemas.microsoft.com/office/drawing/2014/main" xmlns="" id="{678A9BE9-5C08-44BA-A2B4-3EA0CB905746}"/>
              </a:ext>
            </a:extLst>
          </p:cNvPr>
          <p:cNvGrpSpPr/>
          <p:nvPr userDrawn="1"/>
        </p:nvGrpSpPr>
        <p:grpSpPr>
          <a:xfrm>
            <a:off x="11277606" y="520699"/>
            <a:ext cx="355593" cy="355593"/>
            <a:chOff x="10553700" y="520699"/>
            <a:chExt cx="1079500" cy="1079500"/>
          </a:xfrm>
        </p:grpSpPr>
        <p:cxnSp>
          <p:nvCxnSpPr>
            <p:cNvPr id="14" name="직선 연결선 10">
              <a:extLst>
                <a:ext uri="{FF2B5EF4-FFF2-40B4-BE49-F238E27FC236}">
                  <a16:creationId xmlns:a16="http://schemas.microsoft.com/office/drawing/2014/main" xmlns="" id="{C7C816B0-CFE7-4ABF-9263-7800B083AC0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1">
              <a:extLst>
                <a:ext uri="{FF2B5EF4-FFF2-40B4-BE49-F238E27FC236}">
                  <a16:creationId xmlns:a16="http://schemas.microsoft.com/office/drawing/2014/main" xmlns="" id="{0D84C32D-9FC4-4CE3-B3C2-F353015D94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23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1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0246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8FDB08A-DB81-2D45-B487-DC9DEC250E34}"/>
              </a:ext>
            </a:extLst>
          </p:cNvPr>
          <p:cNvSpPr/>
          <p:nvPr userDrawn="1"/>
        </p:nvSpPr>
        <p:spPr>
          <a:xfrm>
            <a:off x="9372600" y="0"/>
            <a:ext cx="28112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BBCCBD2-8BD0-BB48-9E4B-504B945A1114}"/>
              </a:ext>
            </a:extLst>
          </p:cNvPr>
          <p:cNvCxnSpPr/>
          <p:nvPr userDrawn="1"/>
        </p:nvCxnSpPr>
        <p:spPr>
          <a:xfrm>
            <a:off x="685800" y="3051027"/>
            <a:ext cx="7906722" cy="31762"/>
          </a:xfrm>
          <a:prstGeom prst="line">
            <a:avLst/>
          </a:prstGeom>
          <a:ln w="444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18453"/>
            <a:ext cx="7525724" cy="1634547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/>
          <a:stretch/>
        </p:blipFill>
        <p:spPr>
          <a:xfrm>
            <a:off x="685800" y="1325552"/>
            <a:ext cx="4939603" cy="1440541"/>
          </a:xfrm>
          <a:prstGeom prst="rect">
            <a:avLst/>
          </a:prstGeom>
        </p:spPr>
      </p:pic>
      <p:grpSp>
        <p:nvGrpSpPr>
          <p:cNvPr id="11" name="그룹 9">
            <a:extLst>
              <a:ext uri="{FF2B5EF4-FFF2-40B4-BE49-F238E27FC236}">
                <a16:creationId xmlns:a16="http://schemas.microsoft.com/office/drawing/2014/main" xmlns="" id="{678A9BE9-5C08-44BA-A2B4-3EA0CB905746}"/>
              </a:ext>
            </a:extLst>
          </p:cNvPr>
          <p:cNvGrpSpPr/>
          <p:nvPr userDrawn="1"/>
        </p:nvGrpSpPr>
        <p:grpSpPr>
          <a:xfrm>
            <a:off x="11277606" y="520699"/>
            <a:ext cx="355593" cy="355593"/>
            <a:chOff x="10553700" y="520699"/>
            <a:chExt cx="1079500" cy="1079500"/>
          </a:xfrm>
        </p:grpSpPr>
        <p:cxnSp>
          <p:nvCxnSpPr>
            <p:cNvPr id="12" name="직선 연결선 10">
              <a:extLst>
                <a:ext uri="{FF2B5EF4-FFF2-40B4-BE49-F238E27FC236}">
                  <a16:creationId xmlns:a16="http://schemas.microsoft.com/office/drawing/2014/main" xmlns="" id="{C7C816B0-CFE7-4ABF-9263-7800B083AC0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1">
              <a:extLst>
                <a:ext uri="{FF2B5EF4-FFF2-40B4-BE49-F238E27FC236}">
                  <a16:creationId xmlns:a16="http://schemas.microsoft.com/office/drawing/2014/main" xmlns="" id="{0D84C32D-9FC4-4CE3-B3C2-F353015D94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5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8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21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28373" y="5067776"/>
            <a:ext cx="7906723" cy="530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314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8">
            <a:extLst>
              <a:ext uri="{FF2B5EF4-FFF2-40B4-BE49-F238E27FC236}">
                <a16:creationId xmlns:a16="http://schemas.microsoft.com/office/drawing/2014/main" xmlns="" id="{E26D8132-DC1D-4E0E-BDC1-DAFEA76D9269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7" name="직선 연결선 9">
              <a:extLst>
                <a:ext uri="{FF2B5EF4-FFF2-40B4-BE49-F238E27FC236}">
                  <a16:creationId xmlns:a16="http://schemas.microsoft.com/office/drawing/2014/main" xmlns="" id="{6E7D95C4-90E0-436C-972B-F8B883839E25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10">
              <a:extLst>
                <a:ext uri="{FF2B5EF4-FFF2-40B4-BE49-F238E27FC236}">
                  <a16:creationId xmlns:a16="http://schemas.microsoft.com/office/drawing/2014/main" xmlns="" id="{49692051-27CD-4AF4-A5A9-52CF167102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20BA7B4-5A04-41D8-A4A0-2699A6A01AC3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A835787A-5A62-4629-862F-E1B66FC99906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94096011-CA0E-460D-B8AA-DB9D8DABCE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4">
            <a:extLst>
              <a:ext uri="{FF2B5EF4-FFF2-40B4-BE49-F238E27FC236}">
                <a16:creationId xmlns:a16="http://schemas.microsoft.com/office/drawing/2014/main" xmlns="" id="{5131E04C-E52D-463F-B9C3-55668E075B38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3" name="직선 연결선 15">
              <a:extLst>
                <a:ext uri="{FF2B5EF4-FFF2-40B4-BE49-F238E27FC236}">
                  <a16:creationId xmlns:a16="http://schemas.microsoft.com/office/drawing/2014/main" xmlns="" id="{D628CA27-68AB-4BEB-A947-0FF6B83A936D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4F008A96-C394-4316-9504-1CAA736D4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02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8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1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39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7772400" y="0"/>
            <a:ext cx="4419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82922" y="1716522"/>
            <a:ext cx="4409078" cy="4111167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863592" y="1494432"/>
            <a:ext cx="6832607" cy="44872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grpSp>
        <p:nvGrpSpPr>
          <p:cNvPr id="2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30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3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51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8382000" y="0"/>
            <a:ext cx="3810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39200" y="2176606"/>
            <a:ext cx="3054283" cy="2847912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9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9582" y="2176604"/>
            <a:ext cx="3054283" cy="2847912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0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2692" y="2176604"/>
            <a:ext cx="3054283" cy="2847912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2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30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3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81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8001000" y="0"/>
            <a:ext cx="4191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4">
            <a:extLst>
              <a:ext uri="{FF2B5EF4-FFF2-40B4-BE49-F238E27FC236}">
                <a16:creationId xmlns:a16="http://schemas.microsoft.com/office/drawing/2014/main" xmlns="" id="{569491E4-4A10-4B44-AB28-936A44E4F20C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3" name="직선 연결선 15">
              <a:extLst>
                <a:ext uri="{FF2B5EF4-FFF2-40B4-BE49-F238E27FC236}">
                  <a16:creationId xmlns:a16="http://schemas.microsoft.com/office/drawing/2014/main" xmlns="" id="{808B5278-0F67-4C44-83B7-3DB6EE0EDD32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9CF37922-8586-4D24-860F-7D25EA4DC7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03667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21" name="그룹 14">
            <a:extLst>
              <a:ext uri="{FF2B5EF4-FFF2-40B4-BE49-F238E27FC236}">
                <a16:creationId xmlns:a16="http://schemas.microsoft.com/office/drawing/2014/main" xmlns="" id="{5131E04C-E52D-463F-B9C3-55668E075B38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22" name="직선 연결선 15">
              <a:extLst>
                <a:ext uri="{FF2B5EF4-FFF2-40B4-BE49-F238E27FC236}">
                  <a16:creationId xmlns:a16="http://schemas.microsoft.com/office/drawing/2014/main" xmlns="" id="{D628CA27-68AB-4BEB-A947-0FF6B83A936D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16">
              <a:extLst>
                <a:ext uri="{FF2B5EF4-FFF2-40B4-BE49-F238E27FC236}">
                  <a16:creationId xmlns:a16="http://schemas.microsoft.com/office/drawing/2014/main" xmlns="" id="{4F008A96-C394-4316-9504-1CAA736D4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  <p:sp>
        <p:nvSpPr>
          <p:cNvPr id="1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80435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8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6232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63000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96410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8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773178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9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8975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30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755743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33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863592" y="1478223"/>
            <a:ext cx="10261607" cy="454772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  <p:sp>
        <p:nvSpPr>
          <p:cNvPr id="20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0" y="6552087"/>
            <a:ext cx="12192000" cy="305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16200000">
            <a:off x="-3175004" y="3175004"/>
            <a:ext cx="6705600" cy="355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30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3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  <p:sp>
        <p:nvSpPr>
          <p:cNvPr id="36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Tau</a:t>
            </a:r>
            <a:r>
              <a:rPr lang="en-US" sz="1600" baseline="0" dirty="0" smtClean="0"/>
              <a:t> Beta Pi—The Engineering Honor Society</a:t>
            </a:r>
            <a:endParaRPr lang="en-US" sz="160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23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5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14">
            <a:extLst>
              <a:ext uri="{FF2B5EF4-FFF2-40B4-BE49-F238E27FC236}">
                <a16:creationId xmlns:a16="http://schemas.microsoft.com/office/drawing/2014/main" xmlns="" id="{569491E4-4A10-4B44-AB28-936A44E4F20C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9" name="직선 연결선 15">
              <a:extLst>
                <a:ext uri="{FF2B5EF4-FFF2-40B4-BE49-F238E27FC236}">
                  <a16:creationId xmlns:a16="http://schemas.microsoft.com/office/drawing/2014/main" xmlns="" id="{808B5278-0F67-4C44-83B7-3DB6EE0EDD32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16">
              <a:extLst>
                <a:ext uri="{FF2B5EF4-FFF2-40B4-BE49-F238E27FC236}">
                  <a16:creationId xmlns:a16="http://schemas.microsoft.com/office/drawing/2014/main" xmlns="" id="{9CF37922-8586-4D24-860F-7D25EA4DC7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863858" y="1477530"/>
            <a:ext cx="4778829" cy="4656812"/>
          </a:xfrm>
          <a:prstGeom prst="rect">
            <a:avLst/>
          </a:prstGeom>
          <a:pattFill prst="pct10">
            <a:fgClr>
              <a:schemeClr val="bg2">
                <a:lumMod val="95000"/>
              </a:schemeClr>
            </a:fgClr>
            <a:bgClr>
              <a:schemeClr val="bg1"/>
            </a:bgClr>
          </a:pattFill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  <p:grpSp>
        <p:nvGrpSpPr>
          <p:cNvPr id="17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8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0" y="6552087"/>
            <a:ext cx="12192000" cy="305913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5400000">
            <a:off x="8661405" y="3174447"/>
            <a:ext cx="6705600" cy="355592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sz="half" idx="10"/>
          </p:nvPr>
        </p:nvSpPr>
        <p:spPr>
          <a:xfrm>
            <a:off x="6096265" y="1477529"/>
            <a:ext cx="4778829" cy="4651279"/>
          </a:xfrm>
          <a:prstGeom prst="rect">
            <a:avLst/>
          </a:prstGeom>
          <a:pattFill prst="pct10">
            <a:fgClr>
              <a:schemeClr val="bg2">
                <a:lumMod val="95000"/>
              </a:schemeClr>
            </a:fgClr>
            <a:bgClr>
              <a:schemeClr val="bg1"/>
            </a:bgClr>
          </a:pattFill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Tau</a:t>
            </a:r>
            <a:r>
              <a:rPr lang="en-US" sz="1600" baseline="0" dirty="0" smtClean="0"/>
              <a:t> Beta Pi—The Engineering Honor Society</a:t>
            </a:r>
            <a:endParaRPr lang="en-US" sz="1600" dirty="0"/>
          </a:p>
        </p:txBody>
      </p:sp>
      <p:pic>
        <p:nvPicPr>
          <p:cNvPr id="27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087042" y="381220"/>
            <a:ext cx="647762" cy="634551"/>
          </a:xfrm>
          <a:prstGeom prst="rect">
            <a:avLst/>
          </a:prstGeom>
        </p:spPr>
      </p:pic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3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8">
            <a:extLst>
              <a:ext uri="{FF2B5EF4-FFF2-40B4-BE49-F238E27FC236}">
                <a16:creationId xmlns:a16="http://schemas.microsoft.com/office/drawing/2014/main" xmlns="" id="{E26D8132-DC1D-4E0E-BDC1-DAFEA76D9269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7" name="직선 연결선 9">
              <a:extLst>
                <a:ext uri="{FF2B5EF4-FFF2-40B4-BE49-F238E27FC236}">
                  <a16:creationId xmlns:a16="http://schemas.microsoft.com/office/drawing/2014/main" xmlns="" id="{6E7D95C4-90E0-436C-972B-F8B883839E25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10">
              <a:extLst>
                <a:ext uri="{FF2B5EF4-FFF2-40B4-BE49-F238E27FC236}">
                  <a16:creationId xmlns:a16="http://schemas.microsoft.com/office/drawing/2014/main" xmlns="" id="{49692051-27CD-4AF4-A5A9-52CF167102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20BA7B4-5A04-41D8-A4A0-2699A6A01AC3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A835787A-5A62-4629-862F-E1B66FC99906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94096011-CA0E-460D-B8AA-DB9D8DABCE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4">
            <a:extLst>
              <a:ext uri="{FF2B5EF4-FFF2-40B4-BE49-F238E27FC236}">
                <a16:creationId xmlns:a16="http://schemas.microsoft.com/office/drawing/2014/main" xmlns="" id="{5131E04C-E52D-463F-B9C3-55668E075B38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3" name="직선 연결선 15">
              <a:extLst>
                <a:ext uri="{FF2B5EF4-FFF2-40B4-BE49-F238E27FC236}">
                  <a16:creationId xmlns:a16="http://schemas.microsoft.com/office/drawing/2014/main" xmlns="" id="{D628CA27-68AB-4BEB-A947-0FF6B83A936D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4F008A96-C394-4316-9504-1CAA736D4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직사각형 4">
            <a:extLst>
              <a:ext uri="{FF2B5EF4-FFF2-40B4-BE49-F238E27FC236}">
                <a16:creationId xmlns:a16="http://schemas.microsoft.com/office/drawing/2014/main" xmlns="" id="{AF11AAC4-7EF2-4E23-B3FF-77392179721B}"/>
              </a:ext>
            </a:extLst>
          </p:cNvPr>
          <p:cNvSpPr/>
          <p:nvPr userDrawn="1"/>
        </p:nvSpPr>
        <p:spPr>
          <a:xfrm>
            <a:off x="0" y="5562600"/>
            <a:ext cx="12192000" cy="1295400"/>
          </a:xfrm>
          <a:prstGeom prst="rect">
            <a:avLst/>
          </a:prstGeom>
          <a:solidFill>
            <a:srgbClr val="00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9" name="그룹 8">
            <a:extLst>
              <a:ext uri="{FF2B5EF4-FFF2-40B4-BE49-F238E27FC236}">
                <a16:creationId xmlns:a16="http://schemas.microsoft.com/office/drawing/2014/main" xmlns="" id="{0EFBA2CA-EEA5-491C-B171-338D72A65526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0" name="직선 연결선 9">
              <a:extLst>
                <a:ext uri="{FF2B5EF4-FFF2-40B4-BE49-F238E27FC236}">
                  <a16:creationId xmlns:a16="http://schemas.microsoft.com/office/drawing/2014/main" xmlns="" id="{6A105C24-3338-4A46-A0BA-CE6465D5CE41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10">
              <a:extLst>
                <a:ext uri="{FF2B5EF4-FFF2-40B4-BE49-F238E27FC236}">
                  <a16:creationId xmlns:a16="http://schemas.microsoft.com/office/drawing/2014/main" xmlns="" id="{B3301AD2-4473-4676-8B76-A4BD1F27D49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11">
            <a:extLst>
              <a:ext uri="{FF2B5EF4-FFF2-40B4-BE49-F238E27FC236}">
                <a16:creationId xmlns:a16="http://schemas.microsoft.com/office/drawing/2014/main" xmlns="" id="{CD7A2E6B-9DCE-4730-AB62-9992C3CF3B57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23" name="직선 연결선 12">
              <a:extLst>
                <a:ext uri="{FF2B5EF4-FFF2-40B4-BE49-F238E27FC236}">
                  <a16:creationId xmlns:a16="http://schemas.microsoft.com/office/drawing/2014/main" xmlns="" id="{762FF30D-A399-4F40-99FD-C11D95991449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13">
              <a:extLst>
                <a:ext uri="{FF2B5EF4-FFF2-40B4-BE49-F238E27FC236}">
                  <a16:creationId xmlns:a16="http://schemas.microsoft.com/office/drawing/2014/main" xmlns="" id="{10A57D13-5EF1-4078-8B8C-6E3D7329AD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14">
            <a:extLst>
              <a:ext uri="{FF2B5EF4-FFF2-40B4-BE49-F238E27FC236}">
                <a16:creationId xmlns:a16="http://schemas.microsoft.com/office/drawing/2014/main" xmlns="" id="{99AE5776-E10F-435D-A88A-E53C640D650B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26" name="직선 연결선 15">
              <a:extLst>
                <a:ext uri="{FF2B5EF4-FFF2-40B4-BE49-F238E27FC236}">
                  <a16:creationId xmlns:a16="http://schemas.microsoft.com/office/drawing/2014/main" xmlns="" id="{A9A4BE31-843A-493E-90CD-B2A7E8025DF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16">
              <a:extLst>
                <a:ext uri="{FF2B5EF4-FFF2-40B4-BE49-F238E27FC236}">
                  <a16:creationId xmlns:a16="http://schemas.microsoft.com/office/drawing/2014/main" xmlns="" id="{680E0B19-76AA-4AA6-A241-779144B9F7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Content Placeholder 2"/>
          <p:cNvSpPr>
            <a:spLocks noGrp="1"/>
          </p:cNvSpPr>
          <p:nvPr>
            <p:ph sz="half" idx="1"/>
          </p:nvPr>
        </p:nvSpPr>
        <p:spPr>
          <a:xfrm>
            <a:off x="863593" y="1476514"/>
            <a:ext cx="10414013" cy="3915203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  <p:sp>
        <p:nvSpPr>
          <p:cNvPr id="38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31" name="Picture 30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4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5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14">
            <a:extLst>
              <a:ext uri="{FF2B5EF4-FFF2-40B4-BE49-F238E27FC236}">
                <a16:creationId xmlns:a16="http://schemas.microsoft.com/office/drawing/2014/main" xmlns="" id="{569491E4-4A10-4B44-AB28-936A44E4F20C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9" name="직선 연결선 15">
              <a:extLst>
                <a:ext uri="{FF2B5EF4-FFF2-40B4-BE49-F238E27FC236}">
                  <a16:creationId xmlns:a16="http://schemas.microsoft.com/office/drawing/2014/main" xmlns="" id="{808B5278-0F67-4C44-83B7-3DB6EE0EDD32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16">
              <a:extLst>
                <a:ext uri="{FF2B5EF4-FFF2-40B4-BE49-F238E27FC236}">
                  <a16:creationId xmlns:a16="http://schemas.microsoft.com/office/drawing/2014/main" xmlns="" id="{9CF37922-8586-4D24-860F-7D25EA4DC7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8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0" y="6552087"/>
            <a:ext cx="12192000" cy="305913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5400000">
            <a:off x="8661405" y="3174447"/>
            <a:ext cx="6705600" cy="355592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09176"/>
            <a:ext cx="3932237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Tau</a:t>
            </a:r>
            <a:r>
              <a:rPr lang="en-US" sz="1600" baseline="0" dirty="0" smtClean="0"/>
              <a:t> Beta Pi—The Engineering Honor Society</a:t>
            </a: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9789" y="4953000"/>
            <a:ext cx="3932236" cy="825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11131521" y="488411"/>
            <a:ext cx="647762" cy="634551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11"/>
          </p:nvPr>
        </p:nvSpPr>
        <p:spPr>
          <a:xfrm>
            <a:off x="5029199" y="1476514"/>
            <a:ext cx="6248407" cy="430242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0815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7789506" y="0"/>
            <a:ext cx="4419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5816" y="1572095"/>
            <a:ext cx="3932237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864" y="1572095"/>
            <a:ext cx="4834230" cy="4635747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72493"/>
          <a:stretch/>
        </p:blipFill>
        <p:spPr>
          <a:xfrm>
            <a:off x="539712" y="5652792"/>
            <a:ext cx="647762" cy="634551"/>
          </a:xfrm>
          <a:prstGeom prst="rect">
            <a:avLst/>
          </a:prstGeom>
        </p:spPr>
      </p:pic>
      <p:grpSp>
        <p:nvGrpSpPr>
          <p:cNvPr id="18" name="그룹 9">
            <a:extLst>
              <a:ext uri="{FF2B5EF4-FFF2-40B4-BE49-F238E27FC236}">
                <a16:creationId xmlns:a16="http://schemas.microsoft.com/office/drawing/2014/main" xmlns="" id="{678A9BE9-5C08-44BA-A2B4-3EA0CB905746}"/>
              </a:ext>
            </a:extLst>
          </p:cNvPr>
          <p:cNvGrpSpPr/>
          <p:nvPr userDrawn="1"/>
        </p:nvGrpSpPr>
        <p:grpSpPr>
          <a:xfrm>
            <a:off x="11277606" y="520699"/>
            <a:ext cx="355593" cy="355593"/>
            <a:chOff x="10553700" y="520699"/>
            <a:chExt cx="1079500" cy="1079500"/>
          </a:xfrm>
        </p:grpSpPr>
        <p:cxnSp>
          <p:nvCxnSpPr>
            <p:cNvPr id="19" name="직선 연결선 10">
              <a:extLst>
                <a:ext uri="{FF2B5EF4-FFF2-40B4-BE49-F238E27FC236}">
                  <a16:creationId xmlns:a16="http://schemas.microsoft.com/office/drawing/2014/main" xmlns="" id="{C7C816B0-CFE7-4ABF-9263-7800B083AC0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1">
              <a:extLst>
                <a:ext uri="{FF2B5EF4-FFF2-40B4-BE49-F238E27FC236}">
                  <a16:creationId xmlns:a16="http://schemas.microsoft.com/office/drawing/2014/main" xmlns="" id="{0D84C32D-9FC4-4CE3-B3C2-F353015D94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22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41482" y="3700470"/>
            <a:ext cx="3932236" cy="729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21656" y="4571999"/>
            <a:ext cx="3048000" cy="1510421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63592" y="644621"/>
            <a:ext cx="6832607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09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5705"/>
          <a:stretch/>
        </p:blipFill>
        <p:spPr>
          <a:xfrm>
            <a:off x="863593" y="1503212"/>
            <a:ext cx="3860807" cy="118571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BBCCBD2-8BD0-BB48-9E4B-504B945A1114}"/>
              </a:ext>
            </a:extLst>
          </p:cNvPr>
          <p:cNvCxnSpPr/>
          <p:nvPr userDrawn="1"/>
        </p:nvCxnSpPr>
        <p:spPr>
          <a:xfrm>
            <a:off x="863593" y="4226079"/>
            <a:ext cx="10261607" cy="0"/>
          </a:xfrm>
          <a:prstGeom prst="line">
            <a:avLst/>
          </a:prstGeom>
          <a:ln w="508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63593" y="2929250"/>
            <a:ext cx="10414013" cy="1056505"/>
          </a:xfrm>
          <a:prstGeom prst="rect">
            <a:avLst/>
          </a:prstGeom>
        </p:spPr>
        <p:txBody>
          <a:bodyPr/>
          <a:lstStyle>
            <a:lvl1pPr algn="l">
              <a:defRPr sz="54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3592" y="4518794"/>
            <a:ext cx="10414013" cy="530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accent4"/>
                </a:solidFill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3" name="그룹 9">
            <a:extLst>
              <a:ext uri="{FF2B5EF4-FFF2-40B4-BE49-F238E27FC236}">
                <a16:creationId xmlns:a16="http://schemas.microsoft.com/office/drawing/2014/main" xmlns="" id="{678A9BE9-5C08-44BA-A2B4-3EA0CB905746}"/>
              </a:ext>
            </a:extLst>
          </p:cNvPr>
          <p:cNvGrpSpPr/>
          <p:nvPr userDrawn="1"/>
        </p:nvGrpSpPr>
        <p:grpSpPr>
          <a:xfrm>
            <a:off x="11277606" y="520699"/>
            <a:ext cx="355593" cy="355593"/>
            <a:chOff x="10553700" y="520699"/>
            <a:chExt cx="1079500" cy="1079500"/>
          </a:xfrm>
        </p:grpSpPr>
        <p:cxnSp>
          <p:nvCxnSpPr>
            <p:cNvPr id="14" name="직선 연결선 10">
              <a:extLst>
                <a:ext uri="{FF2B5EF4-FFF2-40B4-BE49-F238E27FC236}">
                  <a16:creationId xmlns:a16="http://schemas.microsoft.com/office/drawing/2014/main" xmlns="" id="{C7C816B0-CFE7-4ABF-9263-7800B083AC0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1">
              <a:extLst>
                <a:ext uri="{FF2B5EF4-FFF2-40B4-BE49-F238E27FC236}">
                  <a16:creationId xmlns:a16="http://schemas.microsoft.com/office/drawing/2014/main" xmlns="" id="{0D84C32D-9FC4-4CE3-B3C2-F353015D94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8"/>
            <a:ext cx="8156757" cy="355593"/>
            <a:chOff x="3476445" y="520697"/>
            <a:chExt cx="8156757" cy="1079500"/>
          </a:xfrm>
        </p:grpSpPr>
        <p:cxnSp>
          <p:nvCxnSpPr>
            <p:cNvPr id="20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23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1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8695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8FDB08A-DB81-2D45-B487-DC9DEC250E34}"/>
              </a:ext>
            </a:extLst>
          </p:cNvPr>
          <p:cNvSpPr/>
          <p:nvPr userDrawn="1"/>
        </p:nvSpPr>
        <p:spPr>
          <a:xfrm>
            <a:off x="9144000" y="0"/>
            <a:ext cx="3048000" cy="6858000"/>
          </a:xfrm>
          <a:prstGeom prst="rect">
            <a:avLst/>
          </a:prstGeom>
          <a:solidFill>
            <a:srgbClr val="FE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BBCCBD2-8BD0-BB48-9E4B-504B945A1114}"/>
              </a:ext>
            </a:extLst>
          </p:cNvPr>
          <p:cNvCxnSpPr/>
          <p:nvPr userDrawn="1"/>
        </p:nvCxnSpPr>
        <p:spPr>
          <a:xfrm>
            <a:off x="663437" y="2998349"/>
            <a:ext cx="7906722" cy="31762"/>
          </a:xfrm>
          <a:prstGeom prst="line">
            <a:avLst/>
          </a:prstGeom>
          <a:ln w="444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/>
          <a:stretch/>
        </p:blipFill>
        <p:spPr>
          <a:xfrm>
            <a:off x="663437" y="1272874"/>
            <a:ext cx="4939603" cy="1440541"/>
          </a:xfrm>
          <a:prstGeom prst="rect">
            <a:avLst/>
          </a:prstGeom>
        </p:spPr>
      </p:pic>
      <p:grpSp>
        <p:nvGrpSpPr>
          <p:cNvPr id="11" name="그룹 9">
            <a:extLst>
              <a:ext uri="{FF2B5EF4-FFF2-40B4-BE49-F238E27FC236}">
                <a16:creationId xmlns:a16="http://schemas.microsoft.com/office/drawing/2014/main" xmlns="" id="{678A9BE9-5C08-44BA-A2B4-3EA0CB905746}"/>
              </a:ext>
            </a:extLst>
          </p:cNvPr>
          <p:cNvGrpSpPr/>
          <p:nvPr userDrawn="1"/>
        </p:nvGrpSpPr>
        <p:grpSpPr>
          <a:xfrm>
            <a:off x="11277606" y="520699"/>
            <a:ext cx="355593" cy="355593"/>
            <a:chOff x="10553700" y="520699"/>
            <a:chExt cx="1079500" cy="1079500"/>
          </a:xfrm>
        </p:grpSpPr>
        <p:cxnSp>
          <p:nvCxnSpPr>
            <p:cNvPr id="12" name="직선 연결선 10">
              <a:extLst>
                <a:ext uri="{FF2B5EF4-FFF2-40B4-BE49-F238E27FC236}">
                  <a16:creationId xmlns:a16="http://schemas.microsoft.com/office/drawing/2014/main" xmlns="" id="{C7C816B0-CFE7-4ABF-9263-7800B083AC0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1">
              <a:extLst>
                <a:ext uri="{FF2B5EF4-FFF2-40B4-BE49-F238E27FC236}">
                  <a16:creationId xmlns:a16="http://schemas.microsoft.com/office/drawing/2014/main" xmlns="" id="{0D84C32D-9FC4-4CE3-B3C2-F353015D94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5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8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21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9641" y="5120453"/>
            <a:ext cx="5638800" cy="530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2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4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739641" y="3362650"/>
            <a:ext cx="7525724" cy="1634547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45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11088854" y="416801"/>
            <a:ext cx="733095" cy="777770"/>
          </a:xfrm>
          <a:prstGeom prst="rect">
            <a:avLst/>
          </a:prstGeom>
        </p:spPr>
      </p:pic>
      <p:grpSp>
        <p:nvGrpSpPr>
          <p:cNvPr id="7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8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1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9114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chemeClr val="accent4">
            <a:lumMod val="75000"/>
            <a:lumOff val="25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11088854" y="416801"/>
            <a:ext cx="733095" cy="777770"/>
          </a:xfrm>
          <a:prstGeom prst="rect">
            <a:avLst/>
          </a:prstGeom>
        </p:spPr>
      </p:pic>
      <p:grpSp>
        <p:nvGrpSpPr>
          <p:cNvPr id="7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8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1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6730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7772400" y="0"/>
            <a:ext cx="4419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72400" y="1716522"/>
            <a:ext cx="4419600" cy="4111167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863593" y="1540492"/>
            <a:ext cx="6324600" cy="4173541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grpSp>
        <p:nvGrpSpPr>
          <p:cNvPr id="2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30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3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68409"/>
          <a:stretch/>
        </p:blipFill>
        <p:spPr>
          <a:xfrm>
            <a:off x="11093805" y="338780"/>
            <a:ext cx="723193" cy="8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89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8382000" y="0"/>
            <a:ext cx="381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68409"/>
          <a:stretch/>
        </p:blipFill>
        <p:spPr>
          <a:xfrm>
            <a:off x="11093805" y="338780"/>
            <a:ext cx="723193" cy="804220"/>
          </a:xfrm>
          <a:prstGeom prst="rect">
            <a:avLst/>
          </a:prstGeom>
        </p:spPr>
      </p:pic>
      <p:sp>
        <p:nvSpPr>
          <p:cNvPr id="6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39200" y="2176606"/>
            <a:ext cx="3054283" cy="2847912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9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9582" y="2176604"/>
            <a:ext cx="3054283" cy="2847912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0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2692" y="2176604"/>
            <a:ext cx="3054283" cy="2847912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2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30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3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27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8001000" y="0"/>
            <a:ext cx="4191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4">
            <a:extLst>
              <a:ext uri="{FF2B5EF4-FFF2-40B4-BE49-F238E27FC236}">
                <a16:creationId xmlns:a16="http://schemas.microsoft.com/office/drawing/2014/main" xmlns="" id="{569491E4-4A10-4B44-AB28-936A44E4F20C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3" name="직선 연결선 15">
              <a:extLst>
                <a:ext uri="{FF2B5EF4-FFF2-40B4-BE49-F238E27FC236}">
                  <a16:creationId xmlns:a16="http://schemas.microsoft.com/office/drawing/2014/main" xmlns="" id="{808B5278-0F67-4C44-83B7-3DB6EE0EDD32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9CF37922-8586-4D24-860F-7D25EA4DC7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03667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21" name="그룹 14">
            <a:extLst>
              <a:ext uri="{FF2B5EF4-FFF2-40B4-BE49-F238E27FC236}">
                <a16:creationId xmlns:a16="http://schemas.microsoft.com/office/drawing/2014/main" xmlns="" id="{5131E04C-E52D-463F-B9C3-55668E075B38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22" name="직선 연결선 15">
              <a:extLst>
                <a:ext uri="{FF2B5EF4-FFF2-40B4-BE49-F238E27FC236}">
                  <a16:creationId xmlns:a16="http://schemas.microsoft.com/office/drawing/2014/main" xmlns="" id="{D628CA27-68AB-4BEB-A947-0FF6B83A936D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16">
              <a:extLst>
                <a:ext uri="{FF2B5EF4-FFF2-40B4-BE49-F238E27FC236}">
                  <a16:creationId xmlns:a16="http://schemas.microsoft.com/office/drawing/2014/main" xmlns="" id="{4F008A96-C394-4316-9504-1CAA736D4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80435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8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6232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63000" y="1600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96410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8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773178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9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8975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30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755743" y="3886200"/>
            <a:ext cx="2136708" cy="1992335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68409"/>
          <a:stretch/>
        </p:blipFill>
        <p:spPr>
          <a:xfrm>
            <a:off x="11093805" y="338780"/>
            <a:ext cx="723193" cy="804220"/>
          </a:xfrm>
          <a:prstGeom prst="rect">
            <a:avLst/>
          </a:prstGeom>
        </p:spPr>
      </p:pic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25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863592" y="1544038"/>
            <a:ext cx="10261607" cy="457847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0" y="6552087"/>
            <a:ext cx="12192000" cy="3059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16200000">
            <a:off x="-3175004" y="3175004"/>
            <a:ext cx="6705600" cy="3555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6" name="그룹 12">
            <a:extLst>
              <a:ext uri="{FF2B5EF4-FFF2-40B4-BE49-F238E27FC236}">
                <a16:creationId xmlns:a16="http://schemas.microsoft.com/office/drawing/2014/main" xmlns="" id="{87EE5799-443B-4529-881C-3E2281D2D2B8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7" name="직선 연결선 13">
              <a:extLst>
                <a:ext uri="{FF2B5EF4-FFF2-40B4-BE49-F238E27FC236}">
                  <a16:creationId xmlns:a16="http://schemas.microsoft.com/office/drawing/2014/main" xmlns="" id="{EE8E3EC2-0991-49AF-99F2-3082C1AB007E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4">
              <a:extLst>
                <a:ext uri="{FF2B5EF4-FFF2-40B4-BE49-F238E27FC236}">
                  <a16:creationId xmlns:a16="http://schemas.microsoft.com/office/drawing/2014/main" xmlns="" id="{07557FBE-32BA-419D-B4A7-74880AB2E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8">
            <a:extLst>
              <a:ext uri="{FF2B5EF4-FFF2-40B4-BE49-F238E27FC236}">
                <a16:creationId xmlns:a16="http://schemas.microsoft.com/office/drawing/2014/main" xmlns="" id="{8A88882D-1F37-45C4-8C3B-56DE62534EEB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30" name="직선 연결선 19">
              <a:extLst>
                <a:ext uri="{FF2B5EF4-FFF2-40B4-BE49-F238E27FC236}">
                  <a16:creationId xmlns:a16="http://schemas.microsoft.com/office/drawing/2014/main" xmlns="" id="{C83764A8-7AB4-4614-A780-81CE8C62EB4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20">
              <a:extLst>
                <a:ext uri="{FF2B5EF4-FFF2-40B4-BE49-F238E27FC236}">
                  <a16:creationId xmlns:a16="http://schemas.microsoft.com/office/drawing/2014/main" xmlns="" id="{C72C69D3-EB96-48B0-A791-1630D06960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33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11088854" y="416801"/>
            <a:ext cx="733095" cy="77777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45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5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14">
            <a:extLst>
              <a:ext uri="{FF2B5EF4-FFF2-40B4-BE49-F238E27FC236}">
                <a16:creationId xmlns:a16="http://schemas.microsoft.com/office/drawing/2014/main" xmlns="" id="{569491E4-4A10-4B44-AB28-936A44E4F20C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9" name="직선 연결선 15">
              <a:extLst>
                <a:ext uri="{FF2B5EF4-FFF2-40B4-BE49-F238E27FC236}">
                  <a16:creationId xmlns:a16="http://schemas.microsoft.com/office/drawing/2014/main" xmlns="" id="{808B5278-0F67-4C44-83B7-3DB6EE0EDD32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16">
              <a:extLst>
                <a:ext uri="{FF2B5EF4-FFF2-40B4-BE49-F238E27FC236}">
                  <a16:creationId xmlns:a16="http://schemas.microsoft.com/office/drawing/2014/main" xmlns="" id="{9CF37922-8586-4D24-860F-7D25EA4DC7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863593" y="1546026"/>
            <a:ext cx="4778829" cy="4435682"/>
          </a:xfrm>
          <a:prstGeom prst="rect">
            <a:avLst/>
          </a:prstGeom>
          <a:noFill/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 b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17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8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0" y="6552087"/>
            <a:ext cx="12192000" cy="3059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5400000">
            <a:off x="8661405" y="3174447"/>
            <a:ext cx="6705600" cy="3555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sz="half" idx="10"/>
          </p:nvPr>
        </p:nvSpPr>
        <p:spPr>
          <a:xfrm>
            <a:off x="6096000" y="1540493"/>
            <a:ext cx="4778829" cy="4435682"/>
          </a:xfrm>
          <a:prstGeom prst="rect">
            <a:avLst/>
          </a:prstGeom>
          <a:noFill/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11088854" y="416801"/>
            <a:ext cx="733095" cy="777770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717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11088854" y="416801"/>
            <a:ext cx="733095" cy="777770"/>
          </a:xfrm>
          <a:prstGeom prst="rect">
            <a:avLst/>
          </a:prstGeom>
        </p:spPr>
      </p:pic>
      <p:grpSp>
        <p:nvGrpSpPr>
          <p:cNvPr id="6" name="그룹 8">
            <a:extLst>
              <a:ext uri="{FF2B5EF4-FFF2-40B4-BE49-F238E27FC236}">
                <a16:creationId xmlns:a16="http://schemas.microsoft.com/office/drawing/2014/main" xmlns="" id="{E26D8132-DC1D-4E0E-BDC1-DAFEA76D9269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7" name="직선 연결선 9">
              <a:extLst>
                <a:ext uri="{FF2B5EF4-FFF2-40B4-BE49-F238E27FC236}">
                  <a16:creationId xmlns:a16="http://schemas.microsoft.com/office/drawing/2014/main" xmlns="" id="{6E7D95C4-90E0-436C-972B-F8B883839E25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10">
              <a:extLst>
                <a:ext uri="{FF2B5EF4-FFF2-40B4-BE49-F238E27FC236}">
                  <a16:creationId xmlns:a16="http://schemas.microsoft.com/office/drawing/2014/main" xmlns="" id="{49692051-27CD-4AF4-A5A9-52CF167102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20BA7B4-5A04-41D8-A4A0-2699A6A01AC3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A835787A-5A62-4629-862F-E1B66FC99906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94096011-CA0E-460D-B8AA-DB9D8DABCE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4">
            <a:extLst>
              <a:ext uri="{FF2B5EF4-FFF2-40B4-BE49-F238E27FC236}">
                <a16:creationId xmlns:a16="http://schemas.microsoft.com/office/drawing/2014/main" xmlns="" id="{5131E04C-E52D-463F-B9C3-55668E075B38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3" name="직선 연결선 15">
              <a:extLst>
                <a:ext uri="{FF2B5EF4-FFF2-40B4-BE49-F238E27FC236}">
                  <a16:creationId xmlns:a16="http://schemas.microsoft.com/office/drawing/2014/main" xmlns="" id="{D628CA27-68AB-4BEB-A947-0FF6B83A936D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6">
              <a:extLst>
                <a:ext uri="{FF2B5EF4-FFF2-40B4-BE49-F238E27FC236}">
                  <a16:creationId xmlns:a16="http://schemas.microsoft.com/office/drawing/2014/main" xmlns="" id="{4F008A96-C394-4316-9504-1CAA736D4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직사각형 4">
            <a:extLst>
              <a:ext uri="{FF2B5EF4-FFF2-40B4-BE49-F238E27FC236}">
                <a16:creationId xmlns:a16="http://schemas.microsoft.com/office/drawing/2014/main" xmlns="" id="{AF11AAC4-7EF2-4E23-B3FF-77392179721B}"/>
              </a:ext>
            </a:extLst>
          </p:cNvPr>
          <p:cNvSpPr/>
          <p:nvPr userDrawn="1"/>
        </p:nvSpPr>
        <p:spPr>
          <a:xfrm>
            <a:off x="0" y="5807650"/>
            <a:ext cx="12192000" cy="1050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9" name="그룹 8">
            <a:extLst>
              <a:ext uri="{FF2B5EF4-FFF2-40B4-BE49-F238E27FC236}">
                <a16:creationId xmlns:a16="http://schemas.microsoft.com/office/drawing/2014/main" xmlns="" id="{0EFBA2CA-EEA5-491C-B171-338D72A65526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20" name="직선 연결선 9">
              <a:extLst>
                <a:ext uri="{FF2B5EF4-FFF2-40B4-BE49-F238E27FC236}">
                  <a16:creationId xmlns:a16="http://schemas.microsoft.com/office/drawing/2014/main" xmlns="" id="{6A105C24-3338-4A46-A0BA-CE6465D5CE41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10">
              <a:extLst>
                <a:ext uri="{FF2B5EF4-FFF2-40B4-BE49-F238E27FC236}">
                  <a16:creationId xmlns:a16="http://schemas.microsoft.com/office/drawing/2014/main" xmlns="" id="{B3301AD2-4473-4676-8B76-A4BD1F27D49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11">
            <a:extLst>
              <a:ext uri="{FF2B5EF4-FFF2-40B4-BE49-F238E27FC236}">
                <a16:creationId xmlns:a16="http://schemas.microsoft.com/office/drawing/2014/main" xmlns="" id="{CD7A2E6B-9DCE-4730-AB62-9992C3CF3B57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23" name="직선 연결선 12">
              <a:extLst>
                <a:ext uri="{FF2B5EF4-FFF2-40B4-BE49-F238E27FC236}">
                  <a16:creationId xmlns:a16="http://schemas.microsoft.com/office/drawing/2014/main" xmlns="" id="{762FF30D-A399-4F40-99FD-C11D95991449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13">
              <a:extLst>
                <a:ext uri="{FF2B5EF4-FFF2-40B4-BE49-F238E27FC236}">
                  <a16:creationId xmlns:a16="http://schemas.microsoft.com/office/drawing/2014/main" xmlns="" id="{10A57D13-5EF1-4078-8B8C-6E3D7329AD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14">
            <a:extLst>
              <a:ext uri="{FF2B5EF4-FFF2-40B4-BE49-F238E27FC236}">
                <a16:creationId xmlns:a16="http://schemas.microsoft.com/office/drawing/2014/main" xmlns="" id="{99AE5776-E10F-435D-A88A-E53C640D650B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26" name="직선 연결선 15">
              <a:extLst>
                <a:ext uri="{FF2B5EF4-FFF2-40B4-BE49-F238E27FC236}">
                  <a16:creationId xmlns:a16="http://schemas.microsoft.com/office/drawing/2014/main" xmlns="" id="{A9A4BE31-843A-493E-90CD-B2A7E8025DF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16">
              <a:extLst>
                <a:ext uri="{FF2B5EF4-FFF2-40B4-BE49-F238E27FC236}">
                  <a16:creationId xmlns:a16="http://schemas.microsoft.com/office/drawing/2014/main" xmlns="" id="{680E0B19-76AA-4AA6-A241-779144B9F7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Content Placeholder 2"/>
          <p:cNvSpPr>
            <a:spLocks noGrp="1"/>
          </p:cNvSpPr>
          <p:nvPr>
            <p:ph sz="half" idx="1"/>
          </p:nvPr>
        </p:nvSpPr>
        <p:spPr>
          <a:xfrm>
            <a:off x="863593" y="1540492"/>
            <a:ext cx="10414013" cy="390566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8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41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5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14">
            <a:extLst>
              <a:ext uri="{FF2B5EF4-FFF2-40B4-BE49-F238E27FC236}">
                <a16:creationId xmlns:a16="http://schemas.microsoft.com/office/drawing/2014/main" xmlns="" id="{569491E4-4A10-4B44-AB28-936A44E4F20C}"/>
              </a:ext>
            </a:extLst>
          </p:cNvPr>
          <p:cNvGrpSpPr/>
          <p:nvPr userDrawn="1"/>
        </p:nvGrpSpPr>
        <p:grpSpPr>
          <a:xfrm flipH="1" flipV="1">
            <a:off x="508000" y="5981707"/>
            <a:ext cx="355593" cy="355593"/>
            <a:chOff x="10553700" y="520699"/>
            <a:chExt cx="1079500" cy="1079500"/>
          </a:xfrm>
        </p:grpSpPr>
        <p:cxnSp>
          <p:nvCxnSpPr>
            <p:cNvPr id="9" name="직선 연결선 15">
              <a:extLst>
                <a:ext uri="{FF2B5EF4-FFF2-40B4-BE49-F238E27FC236}">
                  <a16:creationId xmlns:a16="http://schemas.microsoft.com/office/drawing/2014/main" xmlns="" id="{808B5278-0F67-4C44-83B7-3DB6EE0EDD32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16">
              <a:extLst>
                <a:ext uri="{FF2B5EF4-FFF2-40B4-BE49-F238E27FC236}">
                  <a16:creationId xmlns:a16="http://schemas.microsoft.com/office/drawing/2014/main" xmlns="" id="{9CF37922-8586-4D24-860F-7D25EA4DC7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18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0" y="6552087"/>
            <a:ext cx="12192000" cy="305913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5400000">
            <a:off x="8661405" y="3174447"/>
            <a:ext cx="6705600" cy="355592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09176"/>
            <a:ext cx="3932237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Tau</a:t>
            </a:r>
            <a:r>
              <a:rPr lang="en-US" sz="1600" baseline="0" dirty="0" smtClean="0"/>
              <a:t> Beta Pi — the Engineering Honor Society</a:t>
            </a: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9789" y="4953000"/>
            <a:ext cx="3932236" cy="504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11088854" y="416801"/>
            <a:ext cx="733095" cy="777770"/>
          </a:xfrm>
          <a:prstGeom prst="rect">
            <a:avLst/>
          </a:prstGeom>
        </p:spPr>
      </p:pic>
      <p:grpSp>
        <p:nvGrpSpPr>
          <p:cNvPr id="33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63146" y="5981707"/>
            <a:ext cx="355593" cy="355593"/>
            <a:chOff x="10553700" y="520699"/>
            <a:chExt cx="1079500" cy="1079500"/>
          </a:xfrm>
        </p:grpSpPr>
        <p:cxnSp>
          <p:nvCxnSpPr>
            <p:cNvPr id="34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>
            <a:off x="-14460" y="6552087"/>
            <a:ext cx="12192000" cy="3059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직사각형 4">
            <a:extLst>
              <a:ext uri="{FF2B5EF4-FFF2-40B4-BE49-F238E27FC236}">
                <a16:creationId xmlns:a16="http://schemas.microsoft.com/office/drawing/2014/main" xmlns="" id="{5F888F1E-0A51-45E4-954F-6DF679826FD6}"/>
              </a:ext>
            </a:extLst>
          </p:cNvPr>
          <p:cNvSpPr/>
          <p:nvPr userDrawn="1"/>
        </p:nvSpPr>
        <p:spPr>
          <a:xfrm rot="5400000">
            <a:off x="8646945" y="3174447"/>
            <a:ext cx="6705600" cy="3555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Title 1"/>
          <p:cNvSpPr txBox="1">
            <a:spLocks/>
          </p:cNvSpPr>
          <p:nvPr userDrawn="1"/>
        </p:nvSpPr>
        <p:spPr>
          <a:xfrm>
            <a:off x="36654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2"/>
                </a:solidFill>
              </a:rPr>
              <a:t>Tau</a:t>
            </a:r>
            <a:r>
              <a:rPr lang="en-US" sz="1600" baseline="0" dirty="0" smtClean="0">
                <a:solidFill>
                  <a:schemeClr val="bg2"/>
                </a:solidFill>
              </a:rPr>
              <a:t> Beta Pi—The Engineering Honor Society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1"/>
          </p:nvPr>
        </p:nvSpPr>
        <p:spPr>
          <a:xfrm>
            <a:off x="4960774" y="1476514"/>
            <a:ext cx="6012026" cy="3981099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470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DB917FE9-9D25-D343-BB31-7C7CB4CCE6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r="68269"/>
          <a:stretch/>
        </p:blipFill>
        <p:spPr>
          <a:xfrm>
            <a:off x="454379" y="5559530"/>
            <a:ext cx="733095" cy="777770"/>
          </a:xfrm>
          <a:prstGeom prst="rect">
            <a:avLst/>
          </a:prstGeom>
        </p:spPr>
      </p:pic>
      <p:sp>
        <p:nvSpPr>
          <p:cNvPr id="17" name="직사각형 6">
            <a:extLst>
              <a:ext uri="{FF2B5EF4-FFF2-40B4-BE49-F238E27FC236}">
                <a16:creationId xmlns:a16="http://schemas.microsoft.com/office/drawing/2014/main" xmlns="" id="{E106FFD2-BA21-4006-890F-479752356117}"/>
              </a:ext>
            </a:extLst>
          </p:cNvPr>
          <p:cNvSpPr/>
          <p:nvPr userDrawn="1"/>
        </p:nvSpPr>
        <p:spPr>
          <a:xfrm>
            <a:off x="7772400" y="0"/>
            <a:ext cx="4419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26" y="1540492"/>
            <a:ext cx="3932237" cy="2164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19800" y="1540492"/>
            <a:ext cx="4910430" cy="4746639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9" name="그룹 11">
            <a:extLst>
              <a:ext uri="{FF2B5EF4-FFF2-40B4-BE49-F238E27FC236}">
                <a16:creationId xmlns:a16="http://schemas.microsoft.com/office/drawing/2014/main" xmlns="" id="{99057907-A310-49E0-928B-E8EEF5857730}"/>
              </a:ext>
            </a:extLst>
          </p:cNvPr>
          <p:cNvGrpSpPr/>
          <p:nvPr userDrawn="1"/>
        </p:nvGrpSpPr>
        <p:grpSpPr>
          <a:xfrm flipH="1">
            <a:off x="508000" y="520699"/>
            <a:ext cx="355593" cy="355593"/>
            <a:chOff x="10553700" y="520699"/>
            <a:chExt cx="1079500" cy="1079500"/>
          </a:xfrm>
        </p:grpSpPr>
        <p:cxnSp>
          <p:nvCxnSpPr>
            <p:cNvPr id="10" name="직선 연결선 12">
              <a:extLst>
                <a:ext uri="{FF2B5EF4-FFF2-40B4-BE49-F238E27FC236}">
                  <a16:creationId xmlns:a16="http://schemas.microsoft.com/office/drawing/2014/main" xmlns="" id="{650FD2B1-EBB5-4B8C-B867-2FADE1BDC8BC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3">
              <a:extLst>
                <a:ext uri="{FF2B5EF4-FFF2-40B4-BE49-F238E27FC236}">
                  <a16:creationId xmlns:a16="http://schemas.microsoft.com/office/drawing/2014/main" xmlns="" id="{472A70C1-D75A-4BB7-9351-9E76FD0356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9">
            <a:extLst>
              <a:ext uri="{FF2B5EF4-FFF2-40B4-BE49-F238E27FC236}">
                <a16:creationId xmlns:a16="http://schemas.microsoft.com/office/drawing/2014/main" xmlns="" id="{678A9BE9-5C08-44BA-A2B4-3EA0CB905746}"/>
              </a:ext>
            </a:extLst>
          </p:cNvPr>
          <p:cNvGrpSpPr/>
          <p:nvPr userDrawn="1"/>
        </p:nvGrpSpPr>
        <p:grpSpPr>
          <a:xfrm>
            <a:off x="11277606" y="520699"/>
            <a:ext cx="355593" cy="355593"/>
            <a:chOff x="10553700" y="520699"/>
            <a:chExt cx="1079500" cy="1079500"/>
          </a:xfrm>
        </p:grpSpPr>
        <p:cxnSp>
          <p:nvCxnSpPr>
            <p:cNvPr id="19" name="직선 연결선 10">
              <a:extLst>
                <a:ext uri="{FF2B5EF4-FFF2-40B4-BE49-F238E27FC236}">
                  <a16:creationId xmlns:a16="http://schemas.microsoft.com/office/drawing/2014/main" xmlns="" id="{C7C816B0-CFE7-4ABF-9263-7800B083AC0A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1">
              <a:extLst>
                <a:ext uri="{FF2B5EF4-FFF2-40B4-BE49-F238E27FC236}">
                  <a16:creationId xmlns:a16="http://schemas.microsoft.com/office/drawing/2014/main" xmlns="" id="{0D84C32D-9FC4-4CE3-B3C2-F353015D94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15">
            <a:extLst>
              <a:ext uri="{FF2B5EF4-FFF2-40B4-BE49-F238E27FC236}">
                <a16:creationId xmlns:a16="http://schemas.microsoft.com/office/drawing/2014/main" xmlns="" id="{D83849CA-DE23-4DD4-9D9C-0A4300619E7D}"/>
              </a:ext>
            </a:extLst>
          </p:cNvPr>
          <p:cNvGrpSpPr/>
          <p:nvPr userDrawn="1"/>
        </p:nvGrpSpPr>
        <p:grpSpPr>
          <a:xfrm flipV="1">
            <a:off x="11277606" y="5981707"/>
            <a:ext cx="355593" cy="355593"/>
            <a:chOff x="10553700" y="520699"/>
            <a:chExt cx="1079500" cy="1079500"/>
          </a:xfrm>
        </p:grpSpPr>
        <p:cxnSp>
          <p:nvCxnSpPr>
            <p:cNvPr id="22" name="직선 연결선 16">
              <a:extLst>
                <a:ext uri="{FF2B5EF4-FFF2-40B4-BE49-F238E27FC236}">
                  <a16:creationId xmlns:a16="http://schemas.microsoft.com/office/drawing/2014/main" xmlns="" id="{DF4AAB2C-4EA2-46CB-8125-85D9C5A52A10}"/>
                </a:ext>
              </a:extLst>
            </p:cNvPr>
            <p:cNvCxnSpPr/>
            <p:nvPr/>
          </p:nvCxnSpPr>
          <p:spPr>
            <a:xfrm>
              <a:off x="10553700" y="52069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17">
              <a:extLst>
                <a:ext uri="{FF2B5EF4-FFF2-40B4-BE49-F238E27FC236}">
                  <a16:creationId xmlns:a16="http://schemas.microsoft.com/office/drawing/2014/main" xmlns="" id="{34A99D1D-2B1B-48BD-A7BE-4FA528BB22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93450" y="1060449"/>
              <a:ext cx="10795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057" y="3867637"/>
            <a:ext cx="3932236" cy="504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7" name="그림 개체 틀 4">
            <a:extLst>
              <a:ext uri="{FF2B5EF4-FFF2-40B4-BE49-F238E27FC236}">
                <a16:creationId xmlns:a16="http://schemas.microsoft.com/office/drawing/2014/main" xmlns="" id="{C8C99777-F25A-4B8F-AFB1-1542ACC1E6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93293" y="4523866"/>
            <a:ext cx="3048000" cy="1763266"/>
          </a:xfrm>
          <a:prstGeom prst="rect">
            <a:avLst/>
          </a:prstGeom>
          <a:pattFill prst="pct20">
            <a:fgClr>
              <a:schemeClr val="bg2"/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63593" y="705984"/>
            <a:ext cx="6324600" cy="649224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95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Tau</a:t>
            </a:r>
            <a:r>
              <a:rPr lang="en-US" sz="1600" baseline="0" dirty="0" smtClean="0"/>
              <a:t> Beta Pi—The Engineering Honor Society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0550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31" r:id="rId3"/>
    <p:sldLayoutId id="2147483760" r:id="rId4"/>
    <p:sldLayoutId id="2147483745" r:id="rId5"/>
    <p:sldLayoutId id="2147483761" r:id="rId6"/>
    <p:sldLayoutId id="2147483774" r:id="rId7"/>
    <p:sldLayoutId id="2147483746" r:id="rId8"/>
    <p:sldLayoutId id="2147483757" r:id="rId9"/>
    <p:sldLayoutId id="2147483758" r:id="rId10"/>
    <p:sldLayoutId id="2147483759" r:id="rId11"/>
    <p:sldLayoutId id="214748374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20000"/>
            <a:lumOff val="80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381000" y="6553200"/>
            <a:ext cx="4648199" cy="3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accent4"/>
                </a:solidFill>
              </a:rPr>
              <a:t>Tau</a:t>
            </a:r>
            <a:r>
              <a:rPr lang="en-US" sz="1600" baseline="0" dirty="0" smtClean="0">
                <a:solidFill>
                  <a:schemeClr val="accent4"/>
                </a:solidFill>
              </a:rPr>
              <a:t> Beta Pi—The Engineering Honor Society</a:t>
            </a:r>
            <a:endParaRPr lang="en-US" sz="1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8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86457"/>
      </p:ext>
    </p:extLst>
  </p:cSld>
  <p:clrMapOvr>
    <a:masterClrMapping/>
  </p:clrMapOvr>
</p:sld>
</file>

<file path=ppt/theme/theme1.xml><?xml version="1.0" encoding="utf-8"?>
<a:theme xmlns:a="http://schemas.openxmlformats.org/drawingml/2006/main" name="TBP Blue">
  <a:themeElements>
    <a:clrScheme name="Tau Beta PI">
      <a:dk1>
        <a:sysClr val="windowText" lastClr="000000"/>
      </a:dk1>
      <a:lt1>
        <a:sysClr val="window" lastClr="FFFFFF"/>
      </a:lt1>
      <a:dk2>
        <a:srgbClr val="003479"/>
      </a:dk2>
      <a:lt2>
        <a:srgbClr val="FFFFFF"/>
      </a:lt2>
      <a:accent1>
        <a:srgbClr val="003479"/>
      </a:accent1>
      <a:accent2>
        <a:srgbClr val="5975C6"/>
      </a:accent2>
      <a:accent3>
        <a:srgbClr val="F1C514"/>
      </a:accent3>
      <a:accent4>
        <a:srgbClr val="591E0B"/>
      </a:accent4>
      <a:accent5>
        <a:srgbClr val="DBE1F8"/>
      </a:accent5>
      <a:accent6>
        <a:srgbClr val="C6D0F1"/>
      </a:accent6>
      <a:hlink>
        <a:srgbClr val="5975C6"/>
      </a:hlink>
      <a:folHlink>
        <a:srgbClr val="8C99C3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bptemplate" id="{95C58B8E-8FEC-4CF5-840D-A5594BF10550}" vid="{686DC60A-1225-4510-8A27-969399CF3B5C}"/>
    </a:ext>
  </a:extLst>
</a:theme>
</file>

<file path=ppt/theme/theme2.xml><?xml version="1.0" encoding="utf-8"?>
<a:theme xmlns:a="http://schemas.openxmlformats.org/drawingml/2006/main" name="TBP Brown">
  <a:themeElements>
    <a:clrScheme name="Tau Beta PI">
      <a:dk1>
        <a:sysClr val="windowText" lastClr="000000"/>
      </a:dk1>
      <a:lt1>
        <a:sysClr val="window" lastClr="FFFFFF"/>
      </a:lt1>
      <a:dk2>
        <a:srgbClr val="003479"/>
      </a:dk2>
      <a:lt2>
        <a:srgbClr val="FFFFFF"/>
      </a:lt2>
      <a:accent1>
        <a:srgbClr val="003479"/>
      </a:accent1>
      <a:accent2>
        <a:srgbClr val="5975C6"/>
      </a:accent2>
      <a:accent3>
        <a:srgbClr val="F1C514"/>
      </a:accent3>
      <a:accent4>
        <a:srgbClr val="591E0B"/>
      </a:accent4>
      <a:accent5>
        <a:srgbClr val="DBE1F8"/>
      </a:accent5>
      <a:accent6>
        <a:srgbClr val="C6D0F1"/>
      </a:accent6>
      <a:hlink>
        <a:srgbClr val="5975C6"/>
      </a:hlink>
      <a:folHlink>
        <a:srgbClr val="8C99C3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bptemplate" id="{95C58B8E-8FEC-4CF5-840D-A5594BF10550}" vid="{719C7B2F-180E-42BE-8761-DE1C82B240B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Cambria</vt:lpstr>
      <vt:lpstr>TBP Blue</vt:lpstr>
      <vt:lpstr>TBP Brown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Wilhelmina Hill-Bearhs</dc:creator>
  <cp:lastModifiedBy>Wilhelmina Hill-Bearhs</cp:lastModifiedBy>
  <cp:revision>4</cp:revision>
  <dcterms:created xsi:type="dcterms:W3CDTF">2022-07-21T19:42:32Z</dcterms:created>
  <dcterms:modified xsi:type="dcterms:W3CDTF">2022-08-22T14:20:39Z</dcterms:modified>
</cp:coreProperties>
</file>