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1"/>
  </p:sldMasterIdLst>
  <p:notesMasterIdLst>
    <p:notesMasterId r:id="rId12"/>
  </p:notesMasterIdLst>
  <p:handoutMasterIdLst>
    <p:handoutMasterId r:id="rId13"/>
  </p:handoutMasterIdLst>
  <p:sldIdLst>
    <p:sldId id="256" r:id="rId2"/>
    <p:sldId id="280" r:id="rId3"/>
    <p:sldId id="277" r:id="rId4"/>
    <p:sldId id="322" r:id="rId5"/>
    <p:sldId id="337" r:id="rId6"/>
    <p:sldId id="338" r:id="rId7"/>
    <p:sldId id="323" r:id="rId8"/>
    <p:sldId id="324" r:id="rId9"/>
    <p:sldId id="326" r:id="rId10"/>
    <p:sldId id="327" r:id="rId11"/>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Verdana"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Verdana"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Verdana"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Verdana"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Verdana" charset="0"/>
        <a:ea typeface="ＭＳ Ｐゴシック" charset="0"/>
        <a:cs typeface="ＭＳ Ｐゴシック" charset="0"/>
      </a:defRPr>
    </a:lvl5pPr>
    <a:lvl6pPr marL="2286000" algn="l" defTabSz="457200" rtl="0" eaLnBrk="1" latinLnBrk="0" hangingPunct="1">
      <a:defRPr kern="1200">
        <a:solidFill>
          <a:schemeClr val="tx1"/>
        </a:solidFill>
        <a:latin typeface="Verdana" charset="0"/>
        <a:ea typeface="ＭＳ Ｐゴシック" charset="0"/>
        <a:cs typeface="ＭＳ Ｐゴシック" charset="0"/>
      </a:defRPr>
    </a:lvl6pPr>
    <a:lvl7pPr marL="2743200" algn="l" defTabSz="457200" rtl="0" eaLnBrk="1" latinLnBrk="0" hangingPunct="1">
      <a:defRPr kern="1200">
        <a:solidFill>
          <a:schemeClr val="tx1"/>
        </a:solidFill>
        <a:latin typeface="Verdana" charset="0"/>
        <a:ea typeface="ＭＳ Ｐゴシック" charset="0"/>
        <a:cs typeface="ＭＳ Ｐゴシック" charset="0"/>
      </a:defRPr>
    </a:lvl7pPr>
    <a:lvl8pPr marL="3200400" algn="l" defTabSz="457200" rtl="0" eaLnBrk="1" latinLnBrk="0" hangingPunct="1">
      <a:defRPr kern="1200">
        <a:solidFill>
          <a:schemeClr val="tx1"/>
        </a:solidFill>
        <a:latin typeface="Verdana" charset="0"/>
        <a:ea typeface="ＭＳ Ｐゴシック" charset="0"/>
        <a:cs typeface="ＭＳ Ｐゴシック" charset="0"/>
      </a:defRPr>
    </a:lvl8pPr>
    <a:lvl9pPr marL="3657600" algn="l" defTabSz="457200" rtl="0" eaLnBrk="1" latinLnBrk="0" hangingPunct="1">
      <a:defRPr kern="1200">
        <a:solidFill>
          <a:schemeClr val="tx1"/>
        </a:solidFill>
        <a:latin typeface="Verdan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28C"/>
    <a:srgbClr val="32141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0" autoAdjust="0"/>
    <p:restoredTop sz="94660"/>
  </p:normalViewPr>
  <p:slideViewPr>
    <p:cSldViewPr>
      <p:cViewPr varScale="1">
        <p:scale>
          <a:sx n="85" d="100"/>
          <a:sy n="85" d="100"/>
        </p:scale>
        <p:origin x="816" y="6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38475" cy="46498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9" y="2"/>
            <a:ext cx="3038475" cy="464980"/>
          </a:xfrm>
          <a:prstGeom prst="rect">
            <a:avLst/>
          </a:prstGeom>
        </p:spPr>
        <p:txBody>
          <a:bodyPr vert="horz" lIns="91440" tIns="45720" rIns="91440" bIns="45720" rtlCol="0"/>
          <a:lstStyle>
            <a:lvl1pPr algn="r">
              <a:defRPr sz="1200"/>
            </a:lvl1pPr>
          </a:lstStyle>
          <a:p>
            <a:fld id="{8427906C-3A05-4E0A-97CF-0AFAA3832CBF}" type="datetimeFigureOut">
              <a:rPr lang="en-US" smtClean="0"/>
              <a:t>2/29/2020</a:t>
            </a:fld>
            <a:endParaRPr lang="en-US"/>
          </a:p>
        </p:txBody>
      </p:sp>
      <p:sp>
        <p:nvSpPr>
          <p:cNvPr id="4" name="Footer Placeholder 3"/>
          <p:cNvSpPr>
            <a:spLocks noGrp="1"/>
          </p:cNvSpPr>
          <p:nvPr>
            <p:ph type="ftr" sz="quarter" idx="2"/>
          </p:nvPr>
        </p:nvSpPr>
        <p:spPr>
          <a:xfrm>
            <a:off x="1" y="8829824"/>
            <a:ext cx="3038475" cy="46498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29824"/>
            <a:ext cx="3038475" cy="464980"/>
          </a:xfrm>
          <a:prstGeom prst="rect">
            <a:avLst/>
          </a:prstGeom>
        </p:spPr>
        <p:txBody>
          <a:bodyPr vert="horz" lIns="91440" tIns="45720" rIns="91440" bIns="45720" rtlCol="0" anchor="b"/>
          <a:lstStyle>
            <a:lvl1pPr algn="r">
              <a:defRPr sz="1200"/>
            </a:lvl1pPr>
          </a:lstStyle>
          <a:p>
            <a:fld id="{80234D01-71EB-474F-BFB4-81058C8D87A2}" type="slidenum">
              <a:rPr lang="en-US" smtClean="0"/>
              <a:t>‹#›</a:t>
            </a:fld>
            <a:endParaRPr lang="en-US"/>
          </a:p>
        </p:txBody>
      </p:sp>
    </p:spTree>
    <p:extLst>
      <p:ext uri="{BB962C8B-B14F-4D97-AF65-F5344CB8AC3E}">
        <p14:creationId xmlns:p14="http://schemas.microsoft.com/office/powerpoint/2010/main" val="31646926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2830" tIns="46415" rIns="92830" bIns="46415" rtlCol="0"/>
          <a:lstStyle>
            <a:lvl1pPr algn="r">
              <a:defRPr sz="1200"/>
            </a:lvl1pPr>
          </a:lstStyle>
          <a:p>
            <a:fld id="{1BAA81AF-C58A-7247-97BC-1F0205125984}" type="datetimeFigureOut">
              <a:rPr lang="en-US" smtClean="0"/>
              <a:t>2/29/2020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2830" tIns="46415" rIns="92830" bIns="464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6"/>
            <a:ext cx="3037840" cy="464820"/>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6"/>
            <a:ext cx="3037840" cy="464820"/>
          </a:xfrm>
          <a:prstGeom prst="rect">
            <a:avLst/>
          </a:prstGeom>
        </p:spPr>
        <p:txBody>
          <a:bodyPr vert="horz" lIns="92830" tIns="46415" rIns="92830" bIns="46415" rtlCol="0" anchor="b"/>
          <a:lstStyle>
            <a:lvl1pPr algn="r">
              <a:defRPr sz="1200"/>
            </a:lvl1pPr>
          </a:lstStyle>
          <a:p>
            <a:fld id="{54E29981-1DA1-F043-A639-DCE2A3594DD1}" type="slidenum">
              <a:rPr lang="en-US" smtClean="0"/>
              <a:t>‹#›</a:t>
            </a:fld>
            <a:endParaRPr lang="en-US"/>
          </a:p>
        </p:txBody>
      </p:sp>
    </p:spTree>
    <p:extLst>
      <p:ext uri="{BB962C8B-B14F-4D97-AF65-F5344CB8AC3E}">
        <p14:creationId xmlns:p14="http://schemas.microsoft.com/office/powerpoint/2010/main" val="11110283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3"/>
          <p:cNvSpPr>
            <a:spLocks noChangeShapeType="1"/>
          </p:cNvSpPr>
          <p:nvPr/>
        </p:nvSpPr>
        <p:spPr bwMode="auto">
          <a:xfrm>
            <a:off x="1447800" y="2514600"/>
            <a:ext cx="72390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5" name="AutoShape 4"/>
          <p:cNvSpPr>
            <a:spLocks noChangeArrowheads="1"/>
          </p:cNvSpPr>
          <p:nvPr/>
        </p:nvSpPr>
        <p:spPr bwMode="auto">
          <a:xfrm>
            <a:off x="-2514600" y="2362200"/>
            <a:ext cx="3657600" cy="3657600"/>
          </a:xfrm>
          <a:custGeom>
            <a:avLst/>
            <a:gdLst>
              <a:gd name="T0" fmla="*/ 2503513 w 64000"/>
              <a:gd name="T1" fmla="*/ -1699812 h 64000"/>
              <a:gd name="T2" fmla="*/ 3657600 w 64000"/>
              <a:gd name="T3" fmla="*/ 0 h 64000"/>
              <a:gd name="T4" fmla="*/ 2503513 w 64000"/>
              <a:gd name="T5" fmla="*/ 1699755 h 64000"/>
              <a:gd name="T6" fmla="*/ 2503513 w 64000"/>
              <a:gd name="T7" fmla="*/ 1699755 h 64000"/>
              <a:gd name="T8" fmla="*/ 2503456 w 64000"/>
              <a:gd name="T9" fmla="*/ 1699755 h 64000"/>
              <a:gd name="T10" fmla="*/ 2503513 w 64000"/>
              <a:gd name="T11" fmla="*/ 1699812 h 64000"/>
              <a:gd name="T12" fmla="*/ 2503513 w 64000"/>
              <a:gd name="T13" fmla="*/ -1699812 h 64000"/>
              <a:gd name="T14" fmla="*/ 2503456 w 64000"/>
              <a:gd name="T15" fmla="*/ -1699812 h 64000"/>
              <a:gd name="T16" fmla="*/ 2503513 w 64000"/>
              <a:gd name="T17" fmla="*/ -1699812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43806 w 64000"/>
              <a:gd name="T28" fmla="*/ -29743 h 64000"/>
              <a:gd name="T29" fmla="*/ 43806 w 64000"/>
              <a:gd name="T30" fmla="*/ 29743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43806" y="2257"/>
                </a:moveTo>
                <a:cubicBezTo>
                  <a:pt x="55996" y="7096"/>
                  <a:pt x="64000" y="18884"/>
                  <a:pt x="64000" y="32000"/>
                </a:cubicBezTo>
                <a:cubicBezTo>
                  <a:pt x="64000" y="45115"/>
                  <a:pt x="55996" y="56903"/>
                  <a:pt x="43806" y="61742"/>
                </a:cubicBezTo>
                <a:cubicBezTo>
                  <a:pt x="43806" y="61742"/>
                  <a:pt x="43805" y="61742"/>
                  <a:pt x="43805" y="61742"/>
                </a:cubicBezTo>
                <a:lnTo>
                  <a:pt x="43806" y="61743"/>
                </a:lnTo>
                <a:lnTo>
                  <a:pt x="43806" y="2257"/>
                </a:lnTo>
                <a:lnTo>
                  <a:pt x="43805" y="2257"/>
                </a:lnTo>
                <a:cubicBezTo>
                  <a:pt x="43805" y="2257"/>
                  <a:pt x="43806" y="2257"/>
                  <a:pt x="43806" y="2257"/>
                </a:cubicBezTo>
                <a:close/>
              </a:path>
            </a:pathLst>
          </a:custGeom>
          <a:solidFill>
            <a:srgbClr val="00628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 name="AutoShape 5"/>
          <p:cNvSpPr>
            <a:spLocks noChangeArrowheads="1"/>
          </p:cNvSpPr>
          <p:nvPr/>
        </p:nvSpPr>
        <p:spPr bwMode="auto">
          <a:xfrm>
            <a:off x="-3200400" y="1295400"/>
            <a:ext cx="4038600" cy="4038600"/>
          </a:xfrm>
          <a:custGeom>
            <a:avLst/>
            <a:gdLst>
              <a:gd name="T0" fmla="*/ 3186140 w 64000"/>
              <a:gd name="T1" fmla="*/ -1648064 h 64000"/>
              <a:gd name="T2" fmla="*/ 4038600 w 64000"/>
              <a:gd name="T3" fmla="*/ 0 h 64000"/>
              <a:gd name="T4" fmla="*/ 3186140 w 64000"/>
              <a:gd name="T5" fmla="*/ 1648001 h 64000"/>
              <a:gd name="T6" fmla="*/ 3186140 w 64000"/>
              <a:gd name="T7" fmla="*/ 1648001 h 64000"/>
              <a:gd name="T8" fmla="*/ 3186077 w 64000"/>
              <a:gd name="T9" fmla="*/ 1648001 h 64000"/>
              <a:gd name="T10" fmla="*/ 3186140 w 64000"/>
              <a:gd name="T11" fmla="*/ 1648064 h 64000"/>
              <a:gd name="T12" fmla="*/ 3186140 w 64000"/>
              <a:gd name="T13" fmla="*/ -1648064 h 64000"/>
              <a:gd name="T14" fmla="*/ 3186077 w 64000"/>
              <a:gd name="T15" fmla="*/ -1648064 h 64000"/>
              <a:gd name="T16" fmla="*/ 3186140 w 64000"/>
              <a:gd name="T17" fmla="*/ -1648064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491 w 64000"/>
              <a:gd name="T28" fmla="*/ -26117 h 64000"/>
              <a:gd name="T29" fmla="*/ 50491 w 64000"/>
              <a:gd name="T30" fmla="*/ 26117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491" y="5883"/>
                </a:moveTo>
                <a:cubicBezTo>
                  <a:pt x="58963" y="11882"/>
                  <a:pt x="64000" y="21618"/>
                  <a:pt x="64000" y="32000"/>
                </a:cubicBezTo>
                <a:cubicBezTo>
                  <a:pt x="64000" y="42381"/>
                  <a:pt x="58963" y="52117"/>
                  <a:pt x="50491" y="58116"/>
                </a:cubicBezTo>
                <a:cubicBezTo>
                  <a:pt x="50491" y="58116"/>
                  <a:pt x="50491" y="58116"/>
                  <a:pt x="50490" y="58116"/>
                </a:cubicBezTo>
                <a:lnTo>
                  <a:pt x="50491" y="58117"/>
                </a:lnTo>
                <a:lnTo>
                  <a:pt x="50491" y="5883"/>
                </a:lnTo>
                <a:lnTo>
                  <a:pt x="50490" y="5883"/>
                </a:lnTo>
                <a:cubicBezTo>
                  <a:pt x="50491" y="5883"/>
                  <a:pt x="50491" y="5883"/>
                  <a:pt x="50491" y="5883"/>
                </a:cubicBezTo>
                <a:close/>
              </a:path>
            </a:pathLst>
          </a:custGeom>
          <a:solidFill>
            <a:srgbClr val="32141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7" name="Picture 11" descr="New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304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Rectangle 6"/>
          <p:cNvSpPr>
            <a:spLocks noGrp="1" noChangeArrowheads="1"/>
          </p:cNvSpPr>
          <p:nvPr>
            <p:ph type="ctrTitle"/>
          </p:nvPr>
        </p:nvSpPr>
        <p:spPr>
          <a:xfrm>
            <a:off x="1443038" y="985838"/>
            <a:ext cx="7239000" cy="1444625"/>
          </a:xfrm>
        </p:spPr>
        <p:txBody>
          <a:bodyPr>
            <a:scene3d>
              <a:camera prst="orthographicFront"/>
              <a:lightRig rig="threePt" dir="t"/>
            </a:scene3d>
            <a:sp3d>
              <a:bevelT w="44450" h="25400"/>
            </a:sp3d>
          </a:bodyPr>
          <a:lstStyle>
            <a:lvl1pPr>
              <a:defRPr sz="4000">
                <a:latin typeface="Britannic Bold" panose="020B0903060703020204" pitchFamily="34" charset="0"/>
              </a:defRPr>
            </a:lvl1pPr>
          </a:lstStyle>
          <a:p>
            <a:pPr lvl="0"/>
            <a:r>
              <a:rPr lang="en-US" noProof="0" smtClean="0"/>
              <a:t>Click to edit Master title style</a:t>
            </a:r>
            <a:endParaRPr lang="en-US" noProof="0" dirty="0" smtClean="0"/>
          </a:p>
        </p:txBody>
      </p:sp>
      <p:sp>
        <p:nvSpPr>
          <p:cNvPr id="25607" name="Rectangle 7"/>
          <p:cNvSpPr>
            <a:spLocks noGrp="1" noChangeArrowheads="1"/>
          </p:cNvSpPr>
          <p:nvPr>
            <p:ph type="subTitle" idx="1"/>
          </p:nvPr>
        </p:nvSpPr>
        <p:spPr>
          <a:xfrm>
            <a:off x="1443038" y="3427413"/>
            <a:ext cx="7239000" cy="1752600"/>
          </a:xfrm>
        </p:spPr>
        <p:txBody>
          <a:bodyPr/>
          <a:lstStyle>
            <a:lvl1pPr marL="0" indent="0">
              <a:buFont typeface="Wingdings" charset="0"/>
              <a:buNone/>
              <a:defRPr/>
            </a:lvl1pPr>
          </a:lstStyle>
          <a:p>
            <a:pPr lvl="0"/>
            <a:r>
              <a:rPr lang="en-US" noProof="0" smtClean="0"/>
              <a:t>Click to edit Master subtitle style</a:t>
            </a:r>
            <a:endParaRPr lang="en-US" noProof="0" dirty="0" smtClean="0"/>
          </a:p>
        </p:txBody>
      </p:sp>
      <p:sp>
        <p:nvSpPr>
          <p:cNvPr id="8" name="Rectangle 8"/>
          <p:cNvSpPr>
            <a:spLocks noGrp="1" noChangeArrowheads="1"/>
          </p:cNvSpPr>
          <p:nvPr>
            <p:ph type="dt" sz="half" idx="10"/>
          </p:nvPr>
        </p:nvSpPr>
        <p:spPr/>
        <p:txBody>
          <a:bodyPr/>
          <a:lstStyle>
            <a:lvl1pPr>
              <a:defRPr smtClean="0"/>
            </a:lvl1pPr>
          </a:lstStyle>
          <a:p>
            <a:pPr>
              <a:defRPr/>
            </a:pPr>
            <a:endParaRPr lang="en-US"/>
          </a:p>
        </p:txBody>
      </p:sp>
      <p:sp>
        <p:nvSpPr>
          <p:cNvPr id="9" name="Rectangle 9"/>
          <p:cNvSpPr>
            <a:spLocks noGrp="1" noChangeArrowheads="1"/>
          </p:cNvSpPr>
          <p:nvPr>
            <p:ph type="ftr" sz="quarter" idx="11"/>
          </p:nvPr>
        </p:nvSpPr>
        <p:spPr/>
        <p:txBody>
          <a:bodyPr/>
          <a:lstStyle>
            <a:lvl1pPr>
              <a:defRPr smtClean="0"/>
            </a:lvl1pPr>
          </a:lstStyle>
          <a:p>
            <a:pPr>
              <a:defRPr/>
            </a:pPr>
            <a:endParaRPr lang="en-US"/>
          </a:p>
        </p:txBody>
      </p:sp>
      <p:sp>
        <p:nvSpPr>
          <p:cNvPr id="10" name="Rectangle 10"/>
          <p:cNvSpPr>
            <a:spLocks noGrp="1" noChangeArrowheads="1"/>
          </p:cNvSpPr>
          <p:nvPr>
            <p:ph type="sldNum" sz="quarter" idx="12"/>
          </p:nvPr>
        </p:nvSpPr>
        <p:spPr/>
        <p:txBody>
          <a:bodyPr/>
          <a:lstStyle>
            <a:lvl1pPr>
              <a:defRPr smtClean="0"/>
            </a:lvl1pPr>
          </a:lstStyle>
          <a:p>
            <a:pPr>
              <a:defRPr/>
            </a:pPr>
            <a:fld id="{70962E1B-1B53-A446-B50A-F7D04FC6B1B3}" type="slidenum">
              <a:rPr lang="en-US"/>
              <a:pPr>
                <a:defRPr/>
              </a:pPr>
              <a:t>‹#›</a:t>
            </a:fld>
            <a:endParaRPr lang="en-US"/>
          </a:p>
        </p:txBody>
      </p:sp>
    </p:spTree>
    <p:extLst>
      <p:ext uri="{BB962C8B-B14F-4D97-AF65-F5344CB8AC3E}">
        <p14:creationId xmlns:p14="http://schemas.microsoft.com/office/powerpoint/2010/main" val="1967871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800"/>
            </a:lvl1pPr>
            <a:lvl2pPr>
              <a:defRPr sz="2400"/>
            </a:lvl2pPr>
            <a:lvl3pPr>
              <a:defRPr sz="2000"/>
            </a:lvl3pPr>
            <a:lvl4pPr>
              <a:defRPr sz="16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A58505C4-E648-7246-9331-87745E9071BC}" type="slidenum">
              <a:rPr lang="en-US"/>
              <a:pPr>
                <a:defRPr/>
              </a:pPr>
              <a:t>‹#›</a:t>
            </a:fld>
            <a:endParaRPr lang="en-US"/>
          </a:p>
        </p:txBody>
      </p:sp>
    </p:spTree>
    <p:extLst>
      <p:ext uri="{BB962C8B-B14F-4D97-AF65-F5344CB8AC3E}">
        <p14:creationId xmlns:p14="http://schemas.microsoft.com/office/powerpoint/2010/main" val="1847379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90599" y="4406900"/>
            <a:ext cx="7504113"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90599" y="2906713"/>
            <a:ext cx="7504113"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861ED0CA-85C4-D740-BACD-3FFBEC2340D1}" type="slidenum">
              <a:rPr lang="en-US"/>
              <a:pPr>
                <a:defRPr/>
              </a:pPr>
              <a:t>‹#›</a:t>
            </a:fld>
            <a:endParaRPr lang="en-US"/>
          </a:p>
        </p:txBody>
      </p:sp>
    </p:spTree>
    <p:extLst>
      <p:ext uri="{BB962C8B-B14F-4D97-AF65-F5344CB8AC3E}">
        <p14:creationId xmlns:p14="http://schemas.microsoft.com/office/powerpoint/2010/main" val="2784638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15602E24-BA76-C041-BD56-E5E34293E54A}" type="slidenum">
              <a:rPr lang="en-US"/>
              <a:pPr>
                <a:defRPr/>
              </a:pPr>
              <a:t>‹#›</a:t>
            </a:fld>
            <a:endParaRPr lang="en-US"/>
          </a:p>
        </p:txBody>
      </p:sp>
    </p:spTree>
    <p:extLst>
      <p:ext uri="{BB962C8B-B14F-4D97-AF65-F5344CB8AC3E}">
        <p14:creationId xmlns:p14="http://schemas.microsoft.com/office/powerpoint/2010/main" val="3014053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391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762000" y="1646238"/>
            <a:ext cx="3886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62000" y="2286000"/>
            <a:ext cx="3886200" cy="38401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00600" y="1646238"/>
            <a:ext cx="3886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0600" y="2285999"/>
            <a:ext cx="3886200" cy="3840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8"/>
          <p:cNvSpPr>
            <a:spLocks noGrp="1" noChangeArrowheads="1"/>
          </p:cNvSpPr>
          <p:nvPr>
            <p:ph type="dt" sz="half" idx="10"/>
          </p:nvPr>
        </p:nvSpPr>
        <p:spPr>
          <a:ln/>
        </p:spPr>
        <p:txBody>
          <a:bodyPr/>
          <a:lstStyle>
            <a:lvl1pPr>
              <a:defRPr/>
            </a:lvl1pPr>
          </a:lstStyle>
          <a:p>
            <a:pPr>
              <a:defRPr/>
            </a:pPr>
            <a:endParaRPr 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p>
        </p:txBody>
      </p:sp>
      <p:sp>
        <p:nvSpPr>
          <p:cNvPr id="9" name="Rectangle 10"/>
          <p:cNvSpPr>
            <a:spLocks noGrp="1" noChangeArrowheads="1"/>
          </p:cNvSpPr>
          <p:nvPr>
            <p:ph type="sldNum" sz="quarter" idx="12"/>
          </p:nvPr>
        </p:nvSpPr>
        <p:spPr>
          <a:ln/>
        </p:spPr>
        <p:txBody>
          <a:bodyPr/>
          <a:lstStyle>
            <a:lvl1pPr>
              <a:defRPr/>
            </a:lvl1pPr>
          </a:lstStyle>
          <a:p>
            <a:pPr>
              <a:defRPr/>
            </a:pPr>
            <a:fld id="{088E2210-1034-3E42-B8BD-365A69D04250}" type="slidenum">
              <a:rPr lang="en-US"/>
              <a:pPr>
                <a:defRPr/>
              </a:pPr>
              <a:t>‹#›</a:t>
            </a:fld>
            <a:endParaRPr lang="en-US"/>
          </a:p>
        </p:txBody>
      </p:sp>
    </p:spTree>
    <p:extLst>
      <p:ext uri="{BB962C8B-B14F-4D97-AF65-F5344CB8AC3E}">
        <p14:creationId xmlns:p14="http://schemas.microsoft.com/office/powerpoint/2010/main" val="2505930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p>
        </p:txBody>
      </p:sp>
      <p:sp>
        <p:nvSpPr>
          <p:cNvPr id="5" name="Rectangle 10"/>
          <p:cNvSpPr>
            <a:spLocks noGrp="1" noChangeArrowheads="1"/>
          </p:cNvSpPr>
          <p:nvPr>
            <p:ph type="sldNum" sz="quarter" idx="12"/>
          </p:nvPr>
        </p:nvSpPr>
        <p:spPr>
          <a:ln/>
        </p:spPr>
        <p:txBody>
          <a:bodyPr/>
          <a:lstStyle>
            <a:lvl1pPr>
              <a:defRPr/>
            </a:lvl1pPr>
          </a:lstStyle>
          <a:p>
            <a:pPr>
              <a:defRPr/>
            </a:pPr>
            <a:fld id="{443A5046-23F8-3648-BEEF-B7921F4A85F4}" type="slidenum">
              <a:rPr lang="en-US"/>
              <a:pPr>
                <a:defRPr/>
              </a:pPr>
              <a:t>‹#›</a:t>
            </a:fld>
            <a:endParaRPr lang="en-US"/>
          </a:p>
        </p:txBody>
      </p:sp>
    </p:spTree>
    <p:extLst>
      <p:ext uri="{BB962C8B-B14F-4D97-AF65-F5344CB8AC3E}">
        <p14:creationId xmlns:p14="http://schemas.microsoft.com/office/powerpoint/2010/main" val="3438224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p>
        </p:txBody>
      </p:sp>
      <p:sp>
        <p:nvSpPr>
          <p:cNvPr id="4" name="Rectangle 10"/>
          <p:cNvSpPr>
            <a:spLocks noGrp="1" noChangeArrowheads="1"/>
          </p:cNvSpPr>
          <p:nvPr>
            <p:ph type="sldNum" sz="quarter" idx="12"/>
          </p:nvPr>
        </p:nvSpPr>
        <p:spPr>
          <a:ln/>
        </p:spPr>
        <p:txBody>
          <a:bodyPr/>
          <a:lstStyle>
            <a:lvl1pPr>
              <a:defRPr/>
            </a:lvl1pPr>
          </a:lstStyle>
          <a:p>
            <a:pPr>
              <a:defRPr/>
            </a:pPr>
            <a:fld id="{1A95D122-0FD4-374C-A8EB-1D5E3419FE47}" type="slidenum">
              <a:rPr lang="en-US"/>
              <a:pPr>
                <a:defRPr/>
              </a:pPr>
              <a:t>‹#›</a:t>
            </a:fld>
            <a:endParaRPr lang="en-US"/>
          </a:p>
        </p:txBody>
      </p:sp>
    </p:spTree>
    <p:extLst>
      <p:ext uri="{BB962C8B-B14F-4D97-AF65-F5344CB8AC3E}">
        <p14:creationId xmlns:p14="http://schemas.microsoft.com/office/powerpoint/2010/main" val="3655419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490FB5B4-61DC-484A-B3B9-86690FA5D15B}" type="slidenum">
              <a:rPr lang="en-US"/>
              <a:pPr>
                <a:defRPr/>
              </a:pPr>
              <a:t>‹#›</a:t>
            </a:fld>
            <a:endParaRPr lang="en-US"/>
          </a:p>
        </p:txBody>
      </p:sp>
    </p:spTree>
    <p:extLst>
      <p:ext uri="{BB962C8B-B14F-4D97-AF65-F5344CB8AC3E}">
        <p14:creationId xmlns:p14="http://schemas.microsoft.com/office/powerpoint/2010/main" val="3591448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3C2F03F9-54CF-2248-9832-7161E4759EFB}" type="slidenum">
              <a:rPr lang="en-US"/>
              <a:pPr>
                <a:defRPr/>
              </a:pPr>
              <a:t>‹#›</a:t>
            </a:fld>
            <a:endParaRPr lang="en-US"/>
          </a:p>
        </p:txBody>
      </p:sp>
    </p:spTree>
    <p:extLst>
      <p:ext uri="{BB962C8B-B14F-4D97-AF65-F5344CB8AC3E}">
        <p14:creationId xmlns:p14="http://schemas.microsoft.com/office/powerpoint/2010/main" val="1168275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8BBC44E1-09D8-1F4E-9853-D0ACDE2F6E0C}" type="slidenum">
              <a:rPr lang="en-US"/>
              <a:pPr>
                <a:defRPr/>
              </a:pPr>
              <a:t>‹#›</a:t>
            </a:fld>
            <a:endParaRPr lang="en-US"/>
          </a:p>
        </p:txBody>
      </p:sp>
    </p:spTree>
    <p:extLst>
      <p:ext uri="{BB962C8B-B14F-4D97-AF65-F5344CB8AC3E}">
        <p14:creationId xmlns:p14="http://schemas.microsoft.com/office/powerpoint/2010/main" val="514496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99919C50-1152-AE4E-A8F2-5605DA801C91}" type="slidenum">
              <a:rPr lang="en-US"/>
              <a:pPr>
                <a:defRPr/>
              </a:pPr>
              <a:t>‹#›</a:t>
            </a:fld>
            <a:endParaRPr lang="en-US"/>
          </a:p>
        </p:txBody>
      </p:sp>
    </p:spTree>
    <p:extLst>
      <p:ext uri="{BB962C8B-B14F-4D97-AF65-F5344CB8AC3E}">
        <p14:creationId xmlns:p14="http://schemas.microsoft.com/office/powerpoint/2010/main" val="3334972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AutoShape 3"/>
          <p:cNvSpPr>
            <a:spLocks noChangeArrowheads="1"/>
          </p:cNvSpPr>
          <p:nvPr/>
        </p:nvSpPr>
        <p:spPr bwMode="auto">
          <a:xfrm>
            <a:off x="-3251200" y="2209800"/>
            <a:ext cx="4114800" cy="3124200"/>
          </a:xfrm>
          <a:custGeom>
            <a:avLst/>
            <a:gdLst>
              <a:gd name="T0" fmla="*/ 3233718 w 64000"/>
              <a:gd name="T1" fmla="*/ -1281605 h 64000"/>
              <a:gd name="T2" fmla="*/ 4114800 w 64000"/>
              <a:gd name="T3" fmla="*/ 0 h 64000"/>
              <a:gd name="T4" fmla="*/ 3233718 w 64000"/>
              <a:gd name="T5" fmla="*/ 1281557 h 64000"/>
              <a:gd name="T6" fmla="*/ 3233718 w 64000"/>
              <a:gd name="T7" fmla="*/ 1281557 h 64000"/>
              <a:gd name="T8" fmla="*/ 3233654 w 64000"/>
              <a:gd name="T9" fmla="*/ 1281557 h 64000"/>
              <a:gd name="T10" fmla="*/ 3233718 w 64000"/>
              <a:gd name="T11" fmla="*/ 1281605 h 64000"/>
              <a:gd name="T12" fmla="*/ 3233718 w 64000"/>
              <a:gd name="T13" fmla="*/ -1281605 h 64000"/>
              <a:gd name="T14" fmla="*/ 3233654 w 64000"/>
              <a:gd name="T15" fmla="*/ -1281605 h 64000"/>
              <a:gd name="T16" fmla="*/ 3233718 w 64000"/>
              <a:gd name="T17" fmla="*/ -1281605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296 w 64000"/>
              <a:gd name="T28" fmla="*/ -26254 h 64000"/>
              <a:gd name="T29" fmla="*/ 50296 w 64000"/>
              <a:gd name="T30" fmla="*/ 26254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rgbClr val="00628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027" name="AutoShape 4"/>
          <p:cNvSpPr>
            <a:spLocks noChangeArrowheads="1"/>
          </p:cNvSpPr>
          <p:nvPr/>
        </p:nvSpPr>
        <p:spPr bwMode="auto">
          <a:xfrm>
            <a:off x="-2438400" y="1524000"/>
            <a:ext cx="3094038" cy="3154363"/>
          </a:xfrm>
          <a:custGeom>
            <a:avLst/>
            <a:gdLst>
              <a:gd name="T0" fmla="*/ 2420940 w 64000"/>
              <a:gd name="T1" fmla="*/ -1301421 h 64000"/>
              <a:gd name="T2" fmla="*/ 3094038 w 64000"/>
              <a:gd name="T3" fmla="*/ 0 h 64000"/>
              <a:gd name="T4" fmla="*/ 2420940 w 64000"/>
              <a:gd name="T5" fmla="*/ 1301372 h 64000"/>
              <a:gd name="T6" fmla="*/ 2420940 w 64000"/>
              <a:gd name="T7" fmla="*/ 1301372 h 64000"/>
              <a:gd name="T8" fmla="*/ 2420891 w 64000"/>
              <a:gd name="T9" fmla="*/ 1301372 h 64000"/>
              <a:gd name="T10" fmla="*/ 2420940 w 64000"/>
              <a:gd name="T11" fmla="*/ 1301421 h 64000"/>
              <a:gd name="T12" fmla="*/ 2420940 w 64000"/>
              <a:gd name="T13" fmla="*/ -1301421 h 64000"/>
              <a:gd name="T14" fmla="*/ 2420891 w 64000"/>
              <a:gd name="T15" fmla="*/ -1301421 h 64000"/>
              <a:gd name="T16" fmla="*/ 2420940 w 64000"/>
              <a:gd name="T17" fmla="*/ -1301421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077 w 64000"/>
              <a:gd name="T28" fmla="*/ -26405 h 64000"/>
              <a:gd name="T29" fmla="*/ 50077 w 64000"/>
              <a:gd name="T30" fmla="*/ 26405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rgbClr val="32141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4581" name="Line 5"/>
          <p:cNvSpPr>
            <a:spLocks noChangeShapeType="1"/>
          </p:cNvSpPr>
          <p:nvPr/>
        </p:nvSpPr>
        <p:spPr bwMode="auto">
          <a:xfrm>
            <a:off x="1046162" y="1295400"/>
            <a:ext cx="764063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24582" name="Rectangle 6"/>
          <p:cNvSpPr>
            <a:spLocks noGrp="1" noChangeArrowheads="1"/>
          </p:cNvSpPr>
          <p:nvPr>
            <p:ph type="title"/>
          </p:nvPr>
        </p:nvSpPr>
        <p:spPr bwMode="auto">
          <a:xfrm>
            <a:off x="1046162" y="301625"/>
            <a:ext cx="7637463"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scene3d>
              <a:camera prst="orthographicFront"/>
              <a:lightRig rig="threePt" dir="t"/>
            </a:scene3d>
            <a:sp3d>
              <a:bevelT w="44450" h="25400"/>
            </a:sp3d>
          </a:bodyPr>
          <a:lstStyle/>
          <a:p>
            <a:pPr lvl="0"/>
            <a:r>
              <a:rPr lang="en-US" dirty="0" smtClean="0"/>
              <a:t>Click to edit Master title style</a:t>
            </a:r>
            <a:endParaRPr lang="en-US" dirty="0"/>
          </a:p>
        </p:txBody>
      </p:sp>
      <p:sp>
        <p:nvSpPr>
          <p:cNvPr id="24583" name="Rectangle 7"/>
          <p:cNvSpPr>
            <a:spLocks noGrp="1" noChangeArrowheads="1"/>
          </p:cNvSpPr>
          <p:nvPr>
            <p:ph type="body" idx="1"/>
          </p:nvPr>
        </p:nvSpPr>
        <p:spPr bwMode="auto">
          <a:xfrm>
            <a:off x="1046162" y="1373188"/>
            <a:ext cx="7637463" cy="456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4584" name="Rectangle 8"/>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smtClean="0">
                <a:cs typeface="Arial" charset="0"/>
              </a:defRPr>
            </a:lvl1pPr>
          </a:lstStyle>
          <a:p>
            <a:pPr>
              <a:defRPr/>
            </a:pPr>
            <a:endParaRPr lang="en-US"/>
          </a:p>
        </p:txBody>
      </p:sp>
      <p:sp>
        <p:nvSpPr>
          <p:cNvPr id="24585" name="Rectangle 9"/>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ctr">
              <a:defRPr sz="1200" smtClean="0">
                <a:cs typeface="Arial" charset="0"/>
              </a:defRPr>
            </a:lvl1pPr>
          </a:lstStyle>
          <a:p>
            <a:pPr>
              <a:defRPr/>
            </a:pPr>
            <a:endParaRPr lang="en-US"/>
          </a:p>
        </p:txBody>
      </p:sp>
      <p:sp>
        <p:nvSpPr>
          <p:cNvPr id="24586" name="Rectangle 10"/>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smtClean="0">
                <a:cs typeface="Arial" charset="0"/>
              </a:defRPr>
            </a:lvl1pPr>
          </a:lstStyle>
          <a:p>
            <a:pPr>
              <a:defRPr/>
            </a:pPr>
            <a:fld id="{075F052E-FC29-F24E-A316-428C9A6C9F83}" type="slidenum">
              <a:rPr lang="en-US"/>
              <a:pPr>
                <a:defRPr/>
              </a:pPr>
              <a:t>‹#›</a:t>
            </a:fld>
            <a:endParaRPr lang="en-US"/>
          </a:p>
        </p:txBody>
      </p:sp>
      <p:pic>
        <p:nvPicPr>
          <p:cNvPr id="1034" name="Picture 11" descr="NewLog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200" y="3048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0"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rtl="0" eaLnBrk="1" fontAlgn="base" hangingPunct="1">
        <a:spcBef>
          <a:spcPct val="0"/>
        </a:spcBef>
        <a:spcAft>
          <a:spcPct val="0"/>
        </a:spcAft>
        <a:defRPr sz="4000" b="0">
          <a:solidFill>
            <a:schemeClr val="tx2"/>
          </a:solidFill>
          <a:latin typeface="Britannic Bold" panose="020B0903060703020204" pitchFamily="34" charset="0"/>
          <a:ea typeface="+mj-ea"/>
          <a:cs typeface="+mj-cs"/>
        </a:defRPr>
      </a:lvl1pPr>
      <a:lvl2pPr algn="l" rtl="0" eaLnBrk="1" fontAlgn="base" hangingPunct="1">
        <a:spcBef>
          <a:spcPct val="0"/>
        </a:spcBef>
        <a:spcAft>
          <a:spcPct val="0"/>
        </a:spcAft>
        <a:defRPr sz="3600">
          <a:solidFill>
            <a:schemeClr val="tx2"/>
          </a:solidFill>
          <a:latin typeface="Arial" charset="0"/>
          <a:ea typeface="ＭＳ Ｐゴシック" charset="0"/>
          <a:cs typeface="Arial" charset="0"/>
        </a:defRPr>
      </a:lvl2pPr>
      <a:lvl3pPr algn="l" rtl="0" eaLnBrk="1" fontAlgn="base" hangingPunct="1">
        <a:spcBef>
          <a:spcPct val="0"/>
        </a:spcBef>
        <a:spcAft>
          <a:spcPct val="0"/>
        </a:spcAft>
        <a:defRPr sz="3600">
          <a:solidFill>
            <a:schemeClr val="tx2"/>
          </a:solidFill>
          <a:latin typeface="Arial" charset="0"/>
          <a:ea typeface="ＭＳ Ｐゴシック" charset="0"/>
          <a:cs typeface="Arial" charset="0"/>
        </a:defRPr>
      </a:lvl3pPr>
      <a:lvl4pPr algn="l" rtl="0" eaLnBrk="1" fontAlgn="base" hangingPunct="1">
        <a:spcBef>
          <a:spcPct val="0"/>
        </a:spcBef>
        <a:spcAft>
          <a:spcPct val="0"/>
        </a:spcAft>
        <a:defRPr sz="3600">
          <a:solidFill>
            <a:schemeClr val="tx2"/>
          </a:solidFill>
          <a:latin typeface="Arial" charset="0"/>
          <a:ea typeface="ＭＳ Ｐゴシック" charset="0"/>
          <a:cs typeface="Arial" charset="0"/>
        </a:defRPr>
      </a:lvl4pPr>
      <a:lvl5pPr algn="l" rtl="0" eaLnBrk="1" fontAlgn="base" hangingPunct="1">
        <a:spcBef>
          <a:spcPct val="0"/>
        </a:spcBef>
        <a:spcAft>
          <a:spcPct val="0"/>
        </a:spcAft>
        <a:defRPr sz="3600">
          <a:solidFill>
            <a:schemeClr val="tx2"/>
          </a:solidFill>
          <a:latin typeface="Arial" charset="0"/>
          <a:ea typeface="ＭＳ Ｐゴシック" charset="0"/>
          <a:cs typeface="Arial" charset="0"/>
        </a:defRPr>
      </a:lvl5pPr>
      <a:lvl6pPr marL="457200" algn="l" rtl="0" eaLnBrk="1" fontAlgn="base" hangingPunct="1">
        <a:spcBef>
          <a:spcPct val="0"/>
        </a:spcBef>
        <a:spcAft>
          <a:spcPct val="0"/>
        </a:spcAft>
        <a:defRPr sz="3600">
          <a:solidFill>
            <a:schemeClr val="tx2"/>
          </a:solidFill>
          <a:latin typeface="Arial" charset="0"/>
          <a:ea typeface="ＭＳ Ｐゴシック" charset="0"/>
          <a:cs typeface="Arial" charset="0"/>
        </a:defRPr>
      </a:lvl6pPr>
      <a:lvl7pPr marL="914400" algn="l" rtl="0" eaLnBrk="1" fontAlgn="base" hangingPunct="1">
        <a:spcBef>
          <a:spcPct val="0"/>
        </a:spcBef>
        <a:spcAft>
          <a:spcPct val="0"/>
        </a:spcAft>
        <a:defRPr sz="3600">
          <a:solidFill>
            <a:schemeClr val="tx2"/>
          </a:solidFill>
          <a:latin typeface="Arial" charset="0"/>
          <a:ea typeface="ＭＳ Ｐゴシック" charset="0"/>
          <a:cs typeface="Arial" charset="0"/>
        </a:defRPr>
      </a:lvl7pPr>
      <a:lvl8pPr marL="1371600" algn="l" rtl="0" eaLnBrk="1" fontAlgn="base" hangingPunct="1">
        <a:spcBef>
          <a:spcPct val="0"/>
        </a:spcBef>
        <a:spcAft>
          <a:spcPct val="0"/>
        </a:spcAft>
        <a:defRPr sz="3600">
          <a:solidFill>
            <a:schemeClr val="tx2"/>
          </a:solidFill>
          <a:latin typeface="Arial" charset="0"/>
          <a:ea typeface="ＭＳ Ｐゴシック" charset="0"/>
          <a:cs typeface="Arial" charset="0"/>
        </a:defRPr>
      </a:lvl8pPr>
      <a:lvl9pPr marL="1828800" algn="l" rtl="0" eaLnBrk="1" fontAlgn="base" hangingPunct="1">
        <a:spcBef>
          <a:spcPct val="0"/>
        </a:spcBef>
        <a:spcAft>
          <a:spcPct val="0"/>
        </a:spcAft>
        <a:defRPr sz="3600">
          <a:solidFill>
            <a:schemeClr val="tx2"/>
          </a:solidFill>
          <a:latin typeface="Arial" charset="0"/>
          <a:ea typeface="ＭＳ Ｐゴシック" charset="0"/>
          <a:cs typeface="Arial" charset="0"/>
        </a:defRPr>
      </a:lvl9pPr>
    </p:titleStyle>
    <p:bodyStyle>
      <a:lvl1pPr marL="342900" indent="-342900" algn="l" rtl="0" eaLnBrk="1" fontAlgn="base" hangingPunct="1">
        <a:spcBef>
          <a:spcPct val="20000"/>
        </a:spcBef>
        <a:spcAft>
          <a:spcPct val="0"/>
        </a:spcAft>
        <a:buClr>
          <a:schemeClr val="tx2"/>
        </a:buClr>
        <a:buSzPct val="70000"/>
        <a:buFont typeface="Wingdings" charset="0"/>
        <a:buChar char="¡"/>
        <a:defRPr sz="2900">
          <a:solidFill>
            <a:schemeClr val="tx1"/>
          </a:solidFill>
          <a:latin typeface="Cambria" panose="02040503050406030204" pitchFamily="18" charset="0"/>
          <a:ea typeface="+mn-ea"/>
          <a:cs typeface="+mn-cs"/>
        </a:defRPr>
      </a:lvl1pPr>
      <a:lvl2pPr marL="742950" indent="-285750" algn="l" rtl="0" eaLnBrk="1" fontAlgn="base" hangingPunct="1">
        <a:spcBef>
          <a:spcPct val="20000"/>
        </a:spcBef>
        <a:spcAft>
          <a:spcPct val="0"/>
        </a:spcAft>
        <a:buClr>
          <a:schemeClr val="accent2"/>
        </a:buClr>
        <a:buSzPct val="70000"/>
        <a:buFont typeface="Wingdings" charset="0"/>
        <a:buChar char="l"/>
        <a:defRPr sz="2500">
          <a:solidFill>
            <a:schemeClr val="tx1"/>
          </a:solidFill>
          <a:latin typeface="Cambria" panose="02040503050406030204" pitchFamily="18" charset="0"/>
          <a:ea typeface="Arial" charset="0"/>
          <a:cs typeface="+mn-cs"/>
        </a:defRPr>
      </a:lvl2pPr>
      <a:lvl3pPr marL="1143000" indent="-228600" algn="l" rtl="0" eaLnBrk="1" fontAlgn="base" hangingPunct="1">
        <a:spcBef>
          <a:spcPct val="20000"/>
        </a:spcBef>
        <a:spcAft>
          <a:spcPct val="0"/>
        </a:spcAft>
        <a:buClr>
          <a:schemeClr val="tx2"/>
        </a:buClr>
        <a:buSzPct val="65000"/>
        <a:buFont typeface="Wingdings" charset="0"/>
        <a:buChar char="¡"/>
        <a:defRPr sz="2200">
          <a:solidFill>
            <a:schemeClr val="tx1"/>
          </a:solidFill>
          <a:latin typeface="Cambria" panose="02040503050406030204" pitchFamily="18" charset="0"/>
          <a:ea typeface="Arial" charset="0"/>
          <a:cs typeface="+mn-cs"/>
        </a:defRPr>
      </a:lvl3pPr>
      <a:lvl4pPr marL="1600200" indent="-228600" algn="l" rtl="0" eaLnBrk="1" fontAlgn="base" hangingPunct="1">
        <a:spcBef>
          <a:spcPct val="20000"/>
        </a:spcBef>
        <a:spcAft>
          <a:spcPct val="0"/>
        </a:spcAft>
        <a:buClr>
          <a:schemeClr val="accent2"/>
        </a:buClr>
        <a:buSzPct val="70000"/>
        <a:buFont typeface="Wingdings" charset="0"/>
        <a:buChar char="l"/>
        <a:defRPr sz="1900">
          <a:solidFill>
            <a:schemeClr val="tx1"/>
          </a:solidFill>
          <a:latin typeface="Cambria" panose="02040503050406030204" pitchFamily="18" charset="0"/>
          <a:ea typeface="Arial" charset="0"/>
          <a:cs typeface="+mn-cs"/>
        </a:defRPr>
      </a:lvl4pPr>
      <a:lvl5pPr marL="2057400" indent="-228600" algn="l" rtl="0" eaLnBrk="1" fontAlgn="base" hangingPunct="1">
        <a:spcBef>
          <a:spcPct val="20000"/>
        </a:spcBef>
        <a:spcAft>
          <a:spcPct val="0"/>
        </a:spcAft>
        <a:buClr>
          <a:schemeClr val="tx2"/>
        </a:buClr>
        <a:buSzPct val="60000"/>
        <a:buFont typeface="Wingdings" charset="0"/>
        <a:buChar char="¡"/>
        <a:defRPr sz="1900">
          <a:solidFill>
            <a:schemeClr val="tx1"/>
          </a:solidFill>
          <a:latin typeface="Cambria" panose="02040503050406030204" pitchFamily="18" charset="0"/>
          <a:ea typeface="Arial" charset="0"/>
          <a:cs typeface="+mn-cs"/>
        </a:defRPr>
      </a:lvl5pPr>
      <a:lvl6pPr marL="2514600" indent="-228600" algn="l" rtl="0" eaLnBrk="1" fontAlgn="base" hangingPunct="1">
        <a:spcBef>
          <a:spcPct val="20000"/>
        </a:spcBef>
        <a:spcAft>
          <a:spcPct val="0"/>
        </a:spcAft>
        <a:buClr>
          <a:schemeClr val="tx2"/>
        </a:buClr>
        <a:buSzPct val="60000"/>
        <a:buFont typeface="Wingdings" charset="0"/>
        <a:buChar char="¡"/>
        <a:defRPr sz="1900">
          <a:solidFill>
            <a:schemeClr val="tx1"/>
          </a:solidFill>
          <a:latin typeface="+mn-lt"/>
          <a:ea typeface="Arial" charset="0"/>
          <a:cs typeface="+mn-cs"/>
        </a:defRPr>
      </a:lvl6pPr>
      <a:lvl7pPr marL="2971800" indent="-228600" algn="l" rtl="0" eaLnBrk="1" fontAlgn="base" hangingPunct="1">
        <a:spcBef>
          <a:spcPct val="20000"/>
        </a:spcBef>
        <a:spcAft>
          <a:spcPct val="0"/>
        </a:spcAft>
        <a:buClr>
          <a:schemeClr val="tx2"/>
        </a:buClr>
        <a:buSzPct val="60000"/>
        <a:buFont typeface="Wingdings" charset="0"/>
        <a:buChar char="¡"/>
        <a:defRPr sz="1900">
          <a:solidFill>
            <a:schemeClr val="tx1"/>
          </a:solidFill>
          <a:latin typeface="+mn-lt"/>
          <a:ea typeface="Arial" charset="0"/>
          <a:cs typeface="+mn-cs"/>
        </a:defRPr>
      </a:lvl7pPr>
      <a:lvl8pPr marL="3429000" indent="-228600" algn="l" rtl="0" eaLnBrk="1" fontAlgn="base" hangingPunct="1">
        <a:spcBef>
          <a:spcPct val="20000"/>
        </a:spcBef>
        <a:spcAft>
          <a:spcPct val="0"/>
        </a:spcAft>
        <a:buClr>
          <a:schemeClr val="tx2"/>
        </a:buClr>
        <a:buSzPct val="60000"/>
        <a:buFont typeface="Wingdings" charset="0"/>
        <a:buChar char="¡"/>
        <a:defRPr sz="1900">
          <a:solidFill>
            <a:schemeClr val="tx1"/>
          </a:solidFill>
          <a:latin typeface="+mn-lt"/>
          <a:ea typeface="Arial" charset="0"/>
          <a:cs typeface="+mn-cs"/>
        </a:defRPr>
      </a:lvl8pPr>
      <a:lvl9pPr marL="3886200" indent="-228600" algn="l" rtl="0" eaLnBrk="1" fontAlgn="base" hangingPunct="1">
        <a:spcBef>
          <a:spcPct val="20000"/>
        </a:spcBef>
        <a:spcAft>
          <a:spcPct val="0"/>
        </a:spcAft>
        <a:buClr>
          <a:schemeClr val="tx2"/>
        </a:buClr>
        <a:buSzPct val="60000"/>
        <a:buFont typeface="Wingdings" charset="0"/>
        <a:buChar char="¡"/>
        <a:defRPr sz="19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2019 Tau Beta Pi Convention</a:t>
            </a:r>
            <a:endParaRPr lang="en-US" dirty="0"/>
          </a:p>
        </p:txBody>
      </p:sp>
      <p:sp>
        <p:nvSpPr>
          <p:cNvPr id="3" name="Subtitle 2"/>
          <p:cNvSpPr>
            <a:spLocks noGrp="1"/>
          </p:cNvSpPr>
          <p:nvPr>
            <p:ph type="subTitle" idx="1"/>
          </p:nvPr>
        </p:nvSpPr>
        <p:spPr/>
        <p:txBody>
          <a:bodyPr/>
          <a:lstStyle/>
          <a:p>
            <a:r>
              <a:rPr lang="en-US" sz="2800" dirty="0" smtClean="0"/>
              <a:t>Constitution Amendments Approved for</a:t>
            </a:r>
            <a:r>
              <a:rPr lang="en-US" sz="2800" dirty="0"/>
              <a:t/>
            </a:r>
            <a:br>
              <a:rPr lang="en-US" sz="2800" dirty="0"/>
            </a:br>
            <a:endParaRPr lang="en-US" sz="2800" dirty="0" smtClean="0"/>
          </a:p>
          <a:p>
            <a:r>
              <a:rPr lang="en-US" sz="2800" dirty="0" smtClean="0"/>
              <a:t>Consideration for Ratification by the Chapters</a:t>
            </a:r>
            <a:endParaRPr lang="en-US" dirty="0"/>
          </a:p>
        </p:txBody>
      </p:sp>
    </p:spTree>
    <p:extLst>
      <p:ext uri="{BB962C8B-B14F-4D97-AF65-F5344CB8AC3E}">
        <p14:creationId xmlns:p14="http://schemas.microsoft.com/office/powerpoint/2010/main" val="1899884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Ratification</a:t>
            </a:r>
            <a:endParaRPr lang="en-US" dirty="0"/>
          </a:p>
        </p:txBody>
      </p:sp>
      <p:sp>
        <p:nvSpPr>
          <p:cNvPr id="3" name="Content Placeholder 2"/>
          <p:cNvSpPr>
            <a:spLocks noGrp="1"/>
          </p:cNvSpPr>
          <p:nvPr>
            <p:ph idx="1"/>
          </p:nvPr>
        </p:nvSpPr>
        <p:spPr>
          <a:xfrm>
            <a:off x="1046162" y="1447800"/>
            <a:ext cx="7639050" cy="4953000"/>
          </a:xfrm>
        </p:spPr>
        <p:txBody>
          <a:bodyPr/>
          <a:lstStyle/>
          <a:p>
            <a:pPr defTabSz="457200"/>
            <a:r>
              <a:rPr lang="en-US" sz="2400" dirty="0" smtClean="0"/>
              <a:t>Four amendments were approved by the Convention</a:t>
            </a:r>
          </a:p>
          <a:p>
            <a:pPr defTabSz="457200"/>
            <a:r>
              <a:rPr lang="en-US" sz="2400" dirty="0" smtClean="0"/>
              <a:t>Chapter members are encouraged to review the changes prior to voting</a:t>
            </a:r>
          </a:p>
          <a:p>
            <a:pPr defTabSz="457200"/>
            <a:r>
              <a:rPr lang="en-US" sz="2400" dirty="0" smtClean="0"/>
              <a:t>Chapter officers are encouraged to present the changes to members during a meeting</a:t>
            </a:r>
          </a:p>
          <a:p>
            <a:pPr defTabSz="457200"/>
            <a:r>
              <a:rPr lang="en-US" sz="2400" dirty="0" smtClean="0"/>
              <a:t>All amendments are subject to chapter ratification</a:t>
            </a:r>
          </a:p>
          <a:p>
            <a:pPr lvl="1" defTabSz="457200"/>
            <a:r>
              <a:rPr lang="en-US" sz="2000" dirty="0" smtClean="0"/>
              <a:t>Approval requires ¾ of chapters to vote in favor</a:t>
            </a:r>
          </a:p>
          <a:p>
            <a:pPr lvl="1" defTabSz="457200"/>
            <a:r>
              <a:rPr lang="en-US" sz="2000" dirty="0" smtClean="0"/>
              <a:t>Approval by a chapter requires ¾ of its members to vote in favor</a:t>
            </a:r>
          </a:p>
          <a:p>
            <a:pPr lvl="1" defTabSz="457200"/>
            <a:r>
              <a:rPr lang="en-US" sz="2000" dirty="0" smtClean="0"/>
              <a:t>Chapters must report their vote by April 1</a:t>
            </a:r>
          </a:p>
          <a:p>
            <a:pPr lvl="1" defTabSz="457200"/>
            <a:r>
              <a:rPr lang="en-US" sz="2000" dirty="0" smtClean="0"/>
              <a:t>Chapters may conduct balloting electronically</a:t>
            </a:r>
          </a:p>
          <a:p>
            <a:pPr lvl="1" defTabSz="457200"/>
            <a:r>
              <a:rPr lang="en-US" sz="2000" b="1" dirty="0" smtClean="0"/>
              <a:t>Abstentions and absentees count as NO votes</a:t>
            </a:r>
          </a:p>
        </p:txBody>
      </p:sp>
    </p:spTree>
    <p:extLst>
      <p:ext uri="{BB962C8B-B14F-4D97-AF65-F5344CB8AC3E}">
        <p14:creationId xmlns:p14="http://schemas.microsoft.com/office/powerpoint/2010/main" val="2336575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Amendment 1 Overview </a:t>
            </a:r>
            <a:endParaRPr lang="en-US" dirty="0"/>
          </a:p>
        </p:txBody>
      </p:sp>
      <p:sp>
        <p:nvSpPr>
          <p:cNvPr id="3" name="Content Placeholder 2"/>
          <p:cNvSpPr>
            <a:spLocks noGrp="1"/>
          </p:cNvSpPr>
          <p:nvPr>
            <p:ph idx="1"/>
          </p:nvPr>
        </p:nvSpPr>
        <p:spPr>
          <a:xfrm>
            <a:off x="1046162" y="1371600"/>
            <a:ext cx="8097838" cy="4648200"/>
          </a:xfrm>
        </p:spPr>
        <p:txBody>
          <a:bodyPr/>
          <a:lstStyle/>
          <a:p>
            <a:r>
              <a:rPr lang="en-US" sz="2300" b="1" dirty="0" smtClean="0"/>
              <a:t>Purpose</a:t>
            </a:r>
            <a:r>
              <a:rPr lang="en-US" sz="2300" b="1" dirty="0"/>
              <a:t>:</a:t>
            </a:r>
            <a:r>
              <a:rPr lang="en-US" sz="2300" dirty="0"/>
              <a:t> </a:t>
            </a:r>
            <a:r>
              <a:rPr lang="en-US" sz="2300" dirty="0" smtClean="0"/>
              <a:t>Update the Association’s seal to include a Bent that adheres to the dimensions specified in the Constitution.</a:t>
            </a:r>
          </a:p>
          <a:p>
            <a:r>
              <a:rPr lang="en-US" sz="2300" b="1" dirty="0" smtClean="0"/>
              <a:t>Impact: </a:t>
            </a:r>
            <a:r>
              <a:rPr lang="en-US" sz="2300" dirty="0" smtClean="0"/>
              <a:t>Article XIV, Section 2 (f)</a:t>
            </a:r>
          </a:p>
          <a:p>
            <a:r>
              <a:rPr lang="en-US" sz="2300" b="1" dirty="0" smtClean="0"/>
              <a:t>Context:</a:t>
            </a:r>
            <a:r>
              <a:rPr lang="en-US" sz="2300" dirty="0" smtClean="0"/>
              <a:t> The Association’s seal uses a Bent that does not adhere to the dimensions outlined in Constitution Article XIV, Section 2 (c). The proposed change uses a Bent with the proper dimensions and updates the words surrounding the Bent to include “The Tau Beta Pi Association” instead of “Founded at Lehigh University.” The font is also updated to make it easier for reproduction.</a:t>
            </a:r>
          </a:p>
          <a:p>
            <a:pPr lvl="1"/>
            <a:endParaRPr lang="en-US" sz="2200" dirty="0" smtClean="0"/>
          </a:p>
          <a:p>
            <a:pPr lvl="1"/>
            <a:endParaRPr lang="en-US" sz="2200" dirty="0"/>
          </a:p>
        </p:txBody>
      </p:sp>
    </p:spTree>
    <p:extLst>
      <p:ext uri="{BB962C8B-B14F-4D97-AF65-F5344CB8AC3E}">
        <p14:creationId xmlns:p14="http://schemas.microsoft.com/office/powerpoint/2010/main" val="2681180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Amendment 1 Changes – Article XIV </a:t>
            </a:r>
            <a:endParaRPr lang="en-US" dirty="0"/>
          </a:p>
        </p:txBody>
      </p:sp>
      <p:sp>
        <p:nvSpPr>
          <p:cNvPr id="3" name="Content Placeholder 2"/>
          <p:cNvSpPr>
            <a:spLocks noGrp="1"/>
          </p:cNvSpPr>
          <p:nvPr>
            <p:ph idx="1"/>
          </p:nvPr>
        </p:nvSpPr>
        <p:spPr>
          <a:xfrm>
            <a:off x="1046162" y="1524000"/>
            <a:ext cx="8021637" cy="4800600"/>
          </a:xfrm>
        </p:spPr>
        <p:txBody>
          <a:bodyPr/>
          <a:lstStyle/>
          <a:p>
            <a:pPr marL="0" indent="0" defTabSz="228600">
              <a:buNone/>
            </a:pPr>
            <a:r>
              <a:rPr lang="en-US" sz="2000" dirty="0" smtClean="0"/>
              <a:t>	</a:t>
            </a:r>
            <a:r>
              <a:rPr lang="en-US" sz="2000" dirty="0"/>
              <a:t>SECTION </a:t>
            </a:r>
            <a:r>
              <a:rPr lang="en-US" sz="2000" dirty="0" smtClean="0"/>
              <a:t>2.  </a:t>
            </a:r>
            <a:r>
              <a:rPr lang="en-US" sz="2000" b="1" dirty="0" smtClean="0"/>
              <a:t>Insignia.</a:t>
            </a:r>
            <a:r>
              <a:rPr lang="en-US" sz="2000" dirty="0" smtClean="0"/>
              <a:t>  </a:t>
            </a:r>
          </a:p>
          <a:p>
            <a:pPr marL="0" indent="0" defTabSz="228600">
              <a:buNone/>
            </a:pPr>
            <a:r>
              <a:rPr lang="en-US" sz="2000" dirty="0" smtClean="0"/>
              <a:t>…</a:t>
            </a:r>
          </a:p>
          <a:p>
            <a:pPr marL="0" indent="0" defTabSz="228600">
              <a:buNone/>
            </a:pPr>
            <a:r>
              <a:rPr lang="en-US" sz="2000" dirty="0"/>
              <a:t>		</a:t>
            </a:r>
            <a:r>
              <a:rPr lang="en-US" sz="2000" dirty="0" smtClean="0"/>
              <a:t>(f) The official seal shall be as shown in Figure 3. </a:t>
            </a:r>
            <a:endParaRPr lang="en-US" sz="2000" dirty="0"/>
          </a:p>
          <a:p>
            <a:pPr marL="0" indent="0" algn="ctr" defTabSz="228600">
              <a:buNone/>
            </a:pPr>
            <a:endParaRPr lang="en-US" sz="2000" i="1" dirty="0" smtClean="0"/>
          </a:p>
          <a:p>
            <a:pPr marL="0" indent="0" algn="ctr" defTabSz="228600">
              <a:buNone/>
            </a:pPr>
            <a:endParaRPr lang="en-US" sz="2000" i="1" dirty="0"/>
          </a:p>
          <a:p>
            <a:pPr marL="0" indent="0" algn="ctr" defTabSz="228600">
              <a:buNone/>
            </a:pPr>
            <a:endParaRPr lang="en-US" sz="2000" i="1" dirty="0" smtClean="0"/>
          </a:p>
          <a:p>
            <a:pPr marL="0" indent="0" algn="ctr" defTabSz="228600">
              <a:buNone/>
            </a:pPr>
            <a:endParaRPr lang="en-US" sz="2000" i="1" dirty="0"/>
          </a:p>
          <a:p>
            <a:pPr marL="0" indent="0" algn="ctr" defTabSz="228600">
              <a:buNone/>
            </a:pPr>
            <a:endParaRPr lang="en-US" sz="2000" i="1" dirty="0" smtClean="0"/>
          </a:p>
          <a:p>
            <a:pPr marL="0" indent="0" algn="ctr" defTabSz="228600">
              <a:buNone/>
            </a:pPr>
            <a:endParaRPr lang="en-US" sz="2000" i="1" dirty="0"/>
          </a:p>
          <a:p>
            <a:pPr marL="0" indent="0" defTabSz="228600">
              <a:buNone/>
            </a:pPr>
            <a:r>
              <a:rPr lang="en-US" sz="2000" dirty="0" smtClean="0"/>
              <a:t>									 </a:t>
            </a:r>
            <a:r>
              <a:rPr lang="en-US" sz="2000" strike="sngStrike" dirty="0" smtClean="0">
                <a:solidFill>
                  <a:srgbClr val="FF0000"/>
                </a:solidFill>
              </a:rPr>
              <a:t>Figure 3 </a:t>
            </a:r>
            <a:r>
              <a:rPr lang="en-US" sz="2000" dirty="0" smtClean="0"/>
              <a:t>								</a:t>
            </a:r>
            <a:r>
              <a:rPr lang="en-US" sz="2000" u="sng" dirty="0" smtClean="0">
                <a:solidFill>
                  <a:srgbClr val="0070C0"/>
                </a:solidFill>
              </a:rPr>
              <a:t>Figure 3</a:t>
            </a:r>
          </a:p>
          <a:p>
            <a:pPr marL="0" indent="0" algn="ctr" defTabSz="228600">
              <a:buNone/>
            </a:pPr>
            <a:endParaRPr lang="en-US" sz="2000" i="1" dirty="0" smtClean="0"/>
          </a:p>
          <a:p>
            <a:pPr marL="0" indent="0" algn="ctr" defTabSz="228600">
              <a:buNone/>
            </a:pPr>
            <a:r>
              <a:rPr lang="en-US" sz="2000" i="1" dirty="0" smtClean="0"/>
              <a:t>[</a:t>
            </a:r>
            <a:r>
              <a:rPr lang="en-US" sz="2000" i="1" strike="sngStrike" dirty="0">
                <a:solidFill>
                  <a:srgbClr val="FF0000"/>
                </a:solidFill>
              </a:rPr>
              <a:t>struck </a:t>
            </a:r>
            <a:r>
              <a:rPr lang="en-US" sz="2000" i="1" strike="sngStrike" dirty="0" smtClean="0">
                <a:solidFill>
                  <a:srgbClr val="FF0000"/>
                </a:solidFill>
              </a:rPr>
              <a:t>figure </a:t>
            </a:r>
            <a:r>
              <a:rPr lang="en-US" sz="2000" i="1" strike="sngStrike" dirty="0">
                <a:solidFill>
                  <a:srgbClr val="FF0000"/>
                </a:solidFill>
              </a:rPr>
              <a:t>deleted</a:t>
            </a:r>
            <a:r>
              <a:rPr lang="en-US" sz="2000" i="1" dirty="0"/>
              <a:t>; </a:t>
            </a:r>
            <a:r>
              <a:rPr lang="en-US" sz="2000" i="1" u="sng" dirty="0">
                <a:solidFill>
                  <a:srgbClr val="0070C0"/>
                </a:solidFill>
              </a:rPr>
              <a:t>underlined </a:t>
            </a:r>
            <a:r>
              <a:rPr lang="en-US" sz="2000" i="1" u="sng" dirty="0" smtClean="0">
                <a:solidFill>
                  <a:srgbClr val="0070C0"/>
                </a:solidFill>
              </a:rPr>
              <a:t>figure </a:t>
            </a:r>
            <a:r>
              <a:rPr lang="en-US" sz="2000" i="1" u="sng" dirty="0">
                <a:solidFill>
                  <a:srgbClr val="0070C0"/>
                </a:solidFill>
              </a:rPr>
              <a:t>added</a:t>
            </a:r>
            <a:r>
              <a:rPr lang="en-US" sz="2000" i="1" dirty="0"/>
              <a:t>]</a:t>
            </a:r>
          </a:p>
          <a:p>
            <a:pPr marL="457200" lvl="1" indent="0">
              <a:buNone/>
            </a:pPr>
            <a:endParaRPr lang="en-US" sz="2000" dirty="0" smtClean="0"/>
          </a:p>
          <a:p>
            <a:pPr lvl="1"/>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3841" y="2819400"/>
            <a:ext cx="2232537" cy="212405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4109" y="2743201"/>
            <a:ext cx="2289691" cy="2200250"/>
          </a:xfrm>
          <a:prstGeom prst="rect">
            <a:avLst/>
          </a:prstGeom>
        </p:spPr>
      </p:pic>
    </p:spTree>
    <p:extLst>
      <p:ext uri="{BB962C8B-B14F-4D97-AF65-F5344CB8AC3E}">
        <p14:creationId xmlns:p14="http://schemas.microsoft.com/office/powerpoint/2010/main" val="2915025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Amendment 2 Overview </a:t>
            </a:r>
            <a:endParaRPr lang="en-US" dirty="0"/>
          </a:p>
        </p:txBody>
      </p:sp>
      <p:sp>
        <p:nvSpPr>
          <p:cNvPr id="3" name="Content Placeholder 2"/>
          <p:cNvSpPr>
            <a:spLocks noGrp="1"/>
          </p:cNvSpPr>
          <p:nvPr>
            <p:ph idx="1"/>
          </p:nvPr>
        </p:nvSpPr>
        <p:spPr>
          <a:xfrm>
            <a:off x="1046162" y="1524000"/>
            <a:ext cx="8021637" cy="4648200"/>
          </a:xfrm>
        </p:spPr>
        <p:txBody>
          <a:bodyPr/>
          <a:lstStyle/>
          <a:p>
            <a:r>
              <a:rPr lang="en-US" sz="2400" b="1" dirty="0" smtClean="0"/>
              <a:t>Purpose</a:t>
            </a:r>
            <a:r>
              <a:rPr lang="en-US" sz="2400" b="1" dirty="0"/>
              <a:t>:</a:t>
            </a:r>
            <a:r>
              <a:rPr lang="en-US" sz="2400" dirty="0"/>
              <a:t> Adjust the Trustee requirements to allow management by a registered investment advisor..</a:t>
            </a:r>
            <a:endParaRPr lang="en-US" sz="2400" dirty="0" smtClean="0"/>
          </a:p>
          <a:p>
            <a:r>
              <a:rPr lang="en-US" sz="2400" b="1" dirty="0" smtClean="0"/>
              <a:t>Impact: </a:t>
            </a:r>
            <a:r>
              <a:rPr lang="en-US" sz="2400" dirty="0" smtClean="0"/>
              <a:t>Article XIII, Section 7 (a) </a:t>
            </a:r>
          </a:p>
          <a:p>
            <a:r>
              <a:rPr lang="en-US" sz="2400" b="1" dirty="0" smtClean="0"/>
              <a:t>Context:</a:t>
            </a:r>
            <a:r>
              <a:rPr lang="en-US" sz="2400" dirty="0" smtClean="0"/>
              <a:t> The Constitution currently restricts the Trustee to be an incorporated bank or trust company. There are now many registered investment companies that do not meet these requirements but still offer valuable services that Tau Beta Pi could leverage. The proposed change would allow the Association to utilize these types of firms in addition to a bank or trust company.</a:t>
            </a:r>
          </a:p>
          <a:p>
            <a:pPr lvl="1"/>
            <a:endParaRPr lang="en-US" sz="2200" dirty="0" smtClean="0"/>
          </a:p>
          <a:p>
            <a:pPr lvl="1"/>
            <a:endParaRPr lang="en-US" sz="2200" dirty="0"/>
          </a:p>
        </p:txBody>
      </p:sp>
    </p:spTree>
    <p:extLst>
      <p:ext uri="{BB962C8B-B14F-4D97-AF65-F5344CB8AC3E}">
        <p14:creationId xmlns:p14="http://schemas.microsoft.com/office/powerpoint/2010/main" val="217270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Amendment 2 Changes – Article XIII </a:t>
            </a:r>
            <a:endParaRPr lang="en-US" dirty="0"/>
          </a:p>
        </p:txBody>
      </p:sp>
      <p:sp>
        <p:nvSpPr>
          <p:cNvPr id="3" name="Content Placeholder 2"/>
          <p:cNvSpPr>
            <a:spLocks noGrp="1"/>
          </p:cNvSpPr>
          <p:nvPr>
            <p:ph idx="1"/>
          </p:nvPr>
        </p:nvSpPr>
        <p:spPr>
          <a:xfrm>
            <a:off x="1046162" y="1524000"/>
            <a:ext cx="8021637" cy="4418013"/>
          </a:xfrm>
        </p:spPr>
        <p:txBody>
          <a:bodyPr/>
          <a:lstStyle/>
          <a:p>
            <a:pPr marL="0" indent="0" defTabSz="228600">
              <a:buNone/>
            </a:pPr>
            <a:r>
              <a:rPr lang="en-US" sz="2000" dirty="0" smtClean="0"/>
              <a:t>	SECTION 7.  </a:t>
            </a:r>
            <a:r>
              <a:rPr lang="en-US" sz="2000" b="1" dirty="0" smtClean="0"/>
              <a:t>Trustee.</a:t>
            </a:r>
            <a:r>
              <a:rPr lang="en-US" sz="2000" dirty="0" smtClean="0"/>
              <a:t>  </a:t>
            </a:r>
            <a:r>
              <a:rPr lang="en-US" sz="2000" dirty="0"/>
              <a:t>(a) The trustee shall be an incorporated bank</a:t>
            </a:r>
            <a:r>
              <a:rPr lang="en-US" sz="2000" u="sng" dirty="0">
                <a:solidFill>
                  <a:srgbClr val="0070C0"/>
                </a:solidFill>
              </a:rPr>
              <a:t>,</a:t>
            </a:r>
            <a:r>
              <a:rPr lang="en-US" sz="2000" dirty="0"/>
              <a:t> </a:t>
            </a:r>
            <a:r>
              <a:rPr lang="en-US" sz="2000" strike="sngStrike" dirty="0">
                <a:solidFill>
                  <a:srgbClr val="FF0000"/>
                </a:solidFill>
              </a:rPr>
              <a:t>or </a:t>
            </a:r>
            <a:r>
              <a:rPr lang="en-US" sz="2000" dirty="0"/>
              <a:t>a trust company</a:t>
            </a:r>
            <a:r>
              <a:rPr lang="en-US" sz="2000" u="sng" dirty="0">
                <a:solidFill>
                  <a:srgbClr val="0070C0"/>
                </a:solidFill>
              </a:rPr>
              <a:t>, or a registered investment advisor</a:t>
            </a:r>
            <a:r>
              <a:rPr lang="en-US" sz="2000" dirty="0"/>
              <a:t> authorized by the laws of any state in the United States of America to engage in the business of acting as a trustee of private trusts. Such trustee shall be selected by the Council in consultation with the Trust Advisory Committee.</a:t>
            </a:r>
          </a:p>
          <a:p>
            <a:pPr marL="0" indent="0" algn="ctr" defTabSz="228600">
              <a:buNone/>
            </a:pPr>
            <a:r>
              <a:rPr lang="en-US" sz="2000" i="1" dirty="0"/>
              <a:t>[</a:t>
            </a:r>
            <a:r>
              <a:rPr lang="en-US" sz="2000" i="1" strike="sngStrike" dirty="0">
                <a:solidFill>
                  <a:srgbClr val="FF0000"/>
                </a:solidFill>
              </a:rPr>
              <a:t>struck words deleted</a:t>
            </a:r>
            <a:r>
              <a:rPr lang="en-US" sz="2000" i="1" dirty="0"/>
              <a:t>; </a:t>
            </a:r>
            <a:r>
              <a:rPr lang="en-US" sz="2000" i="1" u="sng" dirty="0">
                <a:solidFill>
                  <a:srgbClr val="0070C0"/>
                </a:solidFill>
              </a:rPr>
              <a:t>underlined words added</a:t>
            </a:r>
            <a:r>
              <a:rPr lang="en-US" sz="2000" i="1" dirty="0"/>
              <a:t>]</a:t>
            </a:r>
            <a:endParaRPr lang="en-US" sz="2000" dirty="0"/>
          </a:p>
          <a:p>
            <a:pPr marL="457200" lvl="1" indent="0">
              <a:buNone/>
            </a:pPr>
            <a:endParaRPr lang="en-US" sz="2000" dirty="0" smtClean="0"/>
          </a:p>
          <a:p>
            <a:pPr lvl="1"/>
            <a:endParaRPr lang="en-US" sz="2000" dirty="0"/>
          </a:p>
        </p:txBody>
      </p:sp>
    </p:spTree>
    <p:extLst>
      <p:ext uri="{BB962C8B-B14F-4D97-AF65-F5344CB8AC3E}">
        <p14:creationId xmlns:p14="http://schemas.microsoft.com/office/powerpoint/2010/main" val="2563190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Amendment 3 Overview </a:t>
            </a:r>
            <a:endParaRPr lang="en-US" dirty="0"/>
          </a:p>
        </p:txBody>
      </p:sp>
      <p:sp>
        <p:nvSpPr>
          <p:cNvPr id="3" name="Content Placeholder 2"/>
          <p:cNvSpPr>
            <a:spLocks noGrp="1"/>
          </p:cNvSpPr>
          <p:nvPr>
            <p:ph idx="1"/>
          </p:nvPr>
        </p:nvSpPr>
        <p:spPr>
          <a:xfrm>
            <a:off x="1046162" y="1524000"/>
            <a:ext cx="8021637" cy="5181600"/>
          </a:xfrm>
        </p:spPr>
        <p:txBody>
          <a:bodyPr/>
          <a:lstStyle/>
          <a:p>
            <a:r>
              <a:rPr lang="en-US" sz="2400" b="1" dirty="0" smtClean="0"/>
              <a:t>Purpose</a:t>
            </a:r>
            <a:r>
              <a:rPr lang="en-US" sz="2400" b="1" dirty="0"/>
              <a:t>:</a:t>
            </a:r>
            <a:r>
              <a:rPr lang="en-US" sz="2400" dirty="0"/>
              <a:t> Update allowable trust investments to include Exchange Traded Funds and Real Estate Investment Trusts.</a:t>
            </a:r>
            <a:endParaRPr lang="en-US" sz="2400" dirty="0" smtClean="0"/>
          </a:p>
          <a:p>
            <a:r>
              <a:rPr lang="en-US" sz="2400" b="1" dirty="0" smtClean="0"/>
              <a:t>Impact: </a:t>
            </a:r>
            <a:r>
              <a:rPr lang="en-US" sz="2400" dirty="0" smtClean="0"/>
              <a:t>Article XIII, Section 8 </a:t>
            </a:r>
          </a:p>
          <a:p>
            <a:r>
              <a:rPr lang="en-US" sz="2400" b="1" dirty="0" smtClean="0"/>
              <a:t>Context:</a:t>
            </a:r>
            <a:r>
              <a:rPr lang="en-US" sz="2400" dirty="0"/>
              <a:t> The </a:t>
            </a:r>
            <a:r>
              <a:rPr lang="en-US" sz="2400" dirty="0" smtClean="0"/>
              <a:t>Constitution limits the types of investments the trustee and the Trust Advisory Committee are allowed to purchase. The proposed changes would expand the options to include more recent types of investments such as Exchange Traded Funds (ETFs) and Real Estate Investment (REITs). A recent Financial Review Committee recommended these changes to diversity the investment options the Association could purchase in the future.</a:t>
            </a:r>
            <a:endParaRPr lang="en-US" sz="2400" dirty="0"/>
          </a:p>
          <a:p>
            <a:pPr lvl="1"/>
            <a:endParaRPr lang="en-US" sz="2200" dirty="0" smtClean="0"/>
          </a:p>
          <a:p>
            <a:pPr lvl="1"/>
            <a:endParaRPr lang="en-US" sz="2200" dirty="0"/>
          </a:p>
        </p:txBody>
      </p:sp>
    </p:spTree>
    <p:extLst>
      <p:ext uri="{BB962C8B-B14F-4D97-AF65-F5344CB8AC3E}">
        <p14:creationId xmlns:p14="http://schemas.microsoft.com/office/powerpoint/2010/main" val="2185151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Amendment 3 Changes – Article XIII </a:t>
            </a:r>
            <a:endParaRPr lang="en-US" dirty="0"/>
          </a:p>
        </p:txBody>
      </p:sp>
      <p:sp>
        <p:nvSpPr>
          <p:cNvPr id="3" name="Content Placeholder 2"/>
          <p:cNvSpPr>
            <a:spLocks noGrp="1"/>
          </p:cNvSpPr>
          <p:nvPr>
            <p:ph idx="1"/>
          </p:nvPr>
        </p:nvSpPr>
        <p:spPr>
          <a:xfrm>
            <a:off x="1046162" y="1524000"/>
            <a:ext cx="8021637" cy="5334000"/>
          </a:xfrm>
        </p:spPr>
        <p:txBody>
          <a:bodyPr/>
          <a:lstStyle/>
          <a:p>
            <a:pPr marL="0" indent="0" defTabSz="228600">
              <a:buNone/>
            </a:pPr>
            <a:r>
              <a:rPr lang="en-US" sz="2000" dirty="0" smtClean="0"/>
              <a:t>	SECTION 8.  </a:t>
            </a:r>
            <a:r>
              <a:rPr lang="en-US" sz="2000" b="1" dirty="0" smtClean="0"/>
              <a:t>Investment Options.</a:t>
            </a:r>
            <a:r>
              <a:rPr lang="en-US" sz="2000" dirty="0"/>
              <a:t> The trustee and the Trust Advisory Committee shall invest the funds by purchasing some combination of:</a:t>
            </a:r>
          </a:p>
          <a:p>
            <a:pPr marL="0" indent="0" defTabSz="228600">
              <a:buNone/>
            </a:pPr>
            <a:r>
              <a:rPr lang="en-US" sz="2000" dirty="0" smtClean="0"/>
              <a:t>	(a) Shares </a:t>
            </a:r>
            <a:r>
              <a:rPr lang="en-US" sz="2000" dirty="0"/>
              <a:t>of fixed income and equity mutual funds,</a:t>
            </a:r>
          </a:p>
          <a:p>
            <a:pPr marL="0" indent="0" defTabSz="228600">
              <a:buNone/>
            </a:pPr>
            <a:r>
              <a:rPr lang="en-US" sz="2000" dirty="0" smtClean="0"/>
              <a:t>	</a:t>
            </a:r>
            <a:r>
              <a:rPr lang="en-US" sz="2000" u="sng" dirty="0" smtClean="0">
                <a:solidFill>
                  <a:srgbClr val="0070C0"/>
                </a:solidFill>
              </a:rPr>
              <a:t>(</a:t>
            </a:r>
            <a:r>
              <a:rPr lang="en-US" sz="2000" u="sng" dirty="0">
                <a:solidFill>
                  <a:srgbClr val="0070C0"/>
                </a:solidFill>
              </a:rPr>
              <a:t>b) </a:t>
            </a:r>
            <a:r>
              <a:rPr lang="en-US" sz="2000" u="sng" dirty="0" smtClean="0">
                <a:solidFill>
                  <a:srgbClr val="0070C0"/>
                </a:solidFill>
              </a:rPr>
              <a:t>Shares </a:t>
            </a:r>
            <a:r>
              <a:rPr lang="en-US" sz="2000" u="sng" dirty="0">
                <a:solidFill>
                  <a:srgbClr val="0070C0"/>
                </a:solidFill>
              </a:rPr>
              <a:t>of exchange-traded funds and real estate investment trusts</a:t>
            </a:r>
          </a:p>
          <a:p>
            <a:pPr marL="0" indent="0" defTabSz="228600">
              <a:buNone/>
            </a:pPr>
            <a:r>
              <a:rPr lang="en-US" sz="2000" dirty="0" smtClean="0"/>
              <a:t>	</a:t>
            </a:r>
            <a:r>
              <a:rPr lang="en-US" sz="2000" strike="sngStrike" dirty="0" smtClean="0">
                <a:solidFill>
                  <a:srgbClr val="FF0000"/>
                </a:solidFill>
              </a:rPr>
              <a:t>(</a:t>
            </a:r>
            <a:r>
              <a:rPr lang="en-US" sz="2000" strike="sngStrike" dirty="0">
                <a:solidFill>
                  <a:srgbClr val="FF0000"/>
                </a:solidFill>
              </a:rPr>
              <a:t>b)</a:t>
            </a:r>
            <a:r>
              <a:rPr lang="en-US" sz="2000" u="sng" dirty="0">
                <a:solidFill>
                  <a:srgbClr val="0070C0"/>
                </a:solidFill>
              </a:rPr>
              <a:t>(c)</a:t>
            </a:r>
            <a:r>
              <a:rPr lang="en-US" sz="2000" dirty="0"/>
              <a:t>  Preferred and common stocks,</a:t>
            </a:r>
          </a:p>
          <a:p>
            <a:pPr marL="0" indent="0" defTabSz="228600">
              <a:buNone/>
            </a:pPr>
            <a:r>
              <a:rPr lang="en-US" sz="2000" dirty="0" smtClean="0"/>
              <a:t>	</a:t>
            </a:r>
            <a:r>
              <a:rPr lang="en-US" sz="2000" strike="sngStrike" dirty="0" smtClean="0">
                <a:solidFill>
                  <a:srgbClr val="FF0000"/>
                </a:solidFill>
              </a:rPr>
              <a:t>(</a:t>
            </a:r>
            <a:r>
              <a:rPr lang="en-US" sz="2000" strike="sngStrike" dirty="0">
                <a:solidFill>
                  <a:srgbClr val="FF0000"/>
                </a:solidFill>
              </a:rPr>
              <a:t>c)</a:t>
            </a:r>
            <a:r>
              <a:rPr lang="en-US" sz="2000" u="sng" dirty="0">
                <a:solidFill>
                  <a:srgbClr val="0070C0"/>
                </a:solidFill>
              </a:rPr>
              <a:t>(d)</a:t>
            </a:r>
            <a:r>
              <a:rPr lang="en-US" sz="2000" dirty="0"/>
              <a:t>  Money market funds,</a:t>
            </a:r>
          </a:p>
          <a:p>
            <a:pPr marL="0" indent="0" defTabSz="228600">
              <a:buNone/>
            </a:pPr>
            <a:r>
              <a:rPr lang="en-US" sz="2000" dirty="0" smtClean="0"/>
              <a:t>	</a:t>
            </a:r>
            <a:r>
              <a:rPr lang="en-US" sz="2000" strike="sngStrike" dirty="0" smtClean="0">
                <a:solidFill>
                  <a:srgbClr val="FF0000"/>
                </a:solidFill>
              </a:rPr>
              <a:t>(</a:t>
            </a:r>
            <a:r>
              <a:rPr lang="en-US" sz="2000" strike="sngStrike" dirty="0">
                <a:solidFill>
                  <a:srgbClr val="FF0000"/>
                </a:solidFill>
              </a:rPr>
              <a:t>d)</a:t>
            </a:r>
            <a:r>
              <a:rPr lang="en-US" sz="2000" u="sng" dirty="0">
                <a:solidFill>
                  <a:srgbClr val="0070C0"/>
                </a:solidFill>
              </a:rPr>
              <a:t>(e)</a:t>
            </a:r>
            <a:r>
              <a:rPr lang="en-US" sz="2000" dirty="0"/>
              <a:t> Corporate bonds and debentures,</a:t>
            </a:r>
          </a:p>
          <a:p>
            <a:pPr marL="0" indent="0" defTabSz="228600">
              <a:buNone/>
            </a:pPr>
            <a:r>
              <a:rPr lang="en-US" sz="2000" dirty="0" smtClean="0"/>
              <a:t>	</a:t>
            </a:r>
            <a:r>
              <a:rPr lang="en-US" sz="2000" strike="sngStrike" dirty="0" smtClean="0">
                <a:solidFill>
                  <a:srgbClr val="FF0000"/>
                </a:solidFill>
              </a:rPr>
              <a:t>(</a:t>
            </a:r>
            <a:r>
              <a:rPr lang="en-US" sz="2000" strike="sngStrike" dirty="0">
                <a:solidFill>
                  <a:srgbClr val="FF0000"/>
                </a:solidFill>
              </a:rPr>
              <a:t>e)</a:t>
            </a:r>
            <a:r>
              <a:rPr lang="en-US" sz="2000" u="sng" dirty="0">
                <a:solidFill>
                  <a:srgbClr val="0070C0"/>
                </a:solidFill>
              </a:rPr>
              <a:t>(f)</a:t>
            </a:r>
            <a:r>
              <a:rPr lang="en-US" sz="2000" dirty="0"/>
              <a:t> Certificates of deposit, and</a:t>
            </a:r>
          </a:p>
          <a:p>
            <a:pPr marL="0" indent="0" defTabSz="228600">
              <a:buNone/>
            </a:pPr>
            <a:r>
              <a:rPr lang="en-US" sz="2000" dirty="0" smtClean="0"/>
              <a:t>	</a:t>
            </a:r>
            <a:r>
              <a:rPr lang="en-US" sz="2000" strike="sngStrike" dirty="0" smtClean="0">
                <a:solidFill>
                  <a:srgbClr val="FF0000"/>
                </a:solidFill>
              </a:rPr>
              <a:t>(</a:t>
            </a:r>
            <a:r>
              <a:rPr lang="en-US" sz="2000" strike="sngStrike" dirty="0">
                <a:solidFill>
                  <a:srgbClr val="FF0000"/>
                </a:solidFill>
              </a:rPr>
              <a:t>f)</a:t>
            </a:r>
            <a:r>
              <a:rPr lang="en-US" sz="2000" u="sng" dirty="0">
                <a:solidFill>
                  <a:srgbClr val="0070C0"/>
                </a:solidFill>
              </a:rPr>
              <a:t>(g)</a:t>
            </a:r>
            <a:r>
              <a:rPr lang="en-US" sz="2000" dirty="0"/>
              <a:t> Direct obligations of the United States Treasury and of legal agencies of the United States Government.</a:t>
            </a:r>
          </a:p>
          <a:p>
            <a:pPr marL="0" indent="0" algn="ctr" defTabSz="228600">
              <a:buNone/>
            </a:pPr>
            <a:r>
              <a:rPr lang="en-US" sz="2000" i="1" dirty="0" smtClean="0"/>
              <a:t>[</a:t>
            </a:r>
            <a:r>
              <a:rPr lang="en-US" sz="2000" i="1" strike="sngStrike" dirty="0">
                <a:solidFill>
                  <a:srgbClr val="FF0000"/>
                </a:solidFill>
              </a:rPr>
              <a:t>struck words deleted</a:t>
            </a:r>
            <a:r>
              <a:rPr lang="en-US" sz="2000" i="1" dirty="0"/>
              <a:t>; </a:t>
            </a:r>
            <a:r>
              <a:rPr lang="en-US" sz="2000" i="1" u="sng" dirty="0">
                <a:solidFill>
                  <a:srgbClr val="0070C0"/>
                </a:solidFill>
              </a:rPr>
              <a:t>underlined words added</a:t>
            </a:r>
            <a:r>
              <a:rPr lang="en-US" sz="2000" i="1" dirty="0"/>
              <a:t>]</a:t>
            </a:r>
            <a:endParaRPr lang="en-US" sz="2000" dirty="0"/>
          </a:p>
          <a:p>
            <a:pPr marL="457200" lvl="1" indent="0" defTabSz="228600">
              <a:buNone/>
            </a:pPr>
            <a:endParaRPr lang="en-US" sz="2000" dirty="0" smtClean="0"/>
          </a:p>
          <a:p>
            <a:pPr lvl="1" defTabSz="228600"/>
            <a:endParaRPr lang="en-US" sz="2000" dirty="0"/>
          </a:p>
        </p:txBody>
      </p:sp>
    </p:spTree>
    <p:extLst>
      <p:ext uri="{BB962C8B-B14F-4D97-AF65-F5344CB8AC3E}">
        <p14:creationId xmlns:p14="http://schemas.microsoft.com/office/powerpoint/2010/main" val="1892474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Amendment 4 Overview </a:t>
            </a:r>
            <a:endParaRPr lang="en-US" dirty="0"/>
          </a:p>
        </p:txBody>
      </p:sp>
      <p:sp>
        <p:nvSpPr>
          <p:cNvPr id="3" name="Content Placeholder 2"/>
          <p:cNvSpPr>
            <a:spLocks noGrp="1"/>
          </p:cNvSpPr>
          <p:nvPr>
            <p:ph idx="1"/>
          </p:nvPr>
        </p:nvSpPr>
        <p:spPr>
          <a:xfrm>
            <a:off x="1046162" y="1524000"/>
            <a:ext cx="8021637" cy="5181600"/>
          </a:xfrm>
        </p:spPr>
        <p:txBody>
          <a:bodyPr/>
          <a:lstStyle/>
          <a:p>
            <a:r>
              <a:rPr lang="en-US" sz="2400" b="1" dirty="0" smtClean="0"/>
              <a:t>Purpose</a:t>
            </a:r>
            <a:r>
              <a:rPr lang="en-US" sz="2400" b="1" dirty="0"/>
              <a:t>:</a:t>
            </a:r>
            <a:r>
              <a:rPr lang="en-US" sz="2400" dirty="0"/>
              <a:t> Allow the Convention to select a future Convention site more than three years in advance</a:t>
            </a:r>
            <a:r>
              <a:rPr lang="en-US" sz="2400" dirty="0" smtClean="0"/>
              <a:t>.</a:t>
            </a:r>
          </a:p>
          <a:p>
            <a:r>
              <a:rPr lang="en-US" sz="2400" b="1" dirty="0" smtClean="0"/>
              <a:t>Impact: </a:t>
            </a:r>
            <a:r>
              <a:rPr lang="en-US" sz="2400" dirty="0" smtClean="0"/>
              <a:t>Article IX, Section 7 (d) </a:t>
            </a:r>
          </a:p>
          <a:p>
            <a:r>
              <a:rPr lang="en-US" sz="2400" b="1" dirty="0" smtClean="0"/>
              <a:t>Context:</a:t>
            </a:r>
            <a:r>
              <a:rPr lang="en-US" sz="2400" dirty="0" smtClean="0"/>
              <a:t> The Constitution limits the selection of a Convention location to three years in advance. The proposed change would eliminate this restriction. This would allow the Association to enter into a multi-year contract with a single city or hotel chain. It would also allow a Convention to select multiple sites in a single year if multiple favorable sites are available in a given year. The selection process would not change, and the Convention retains the authority to select sites as it sees fit. </a:t>
            </a:r>
          </a:p>
          <a:p>
            <a:pPr lvl="1"/>
            <a:endParaRPr lang="en-US" sz="2200" dirty="0" smtClean="0"/>
          </a:p>
          <a:p>
            <a:pPr lvl="1"/>
            <a:endParaRPr lang="en-US" sz="2200" dirty="0"/>
          </a:p>
        </p:txBody>
      </p:sp>
    </p:spTree>
    <p:extLst>
      <p:ext uri="{BB962C8B-B14F-4D97-AF65-F5344CB8AC3E}">
        <p14:creationId xmlns:p14="http://schemas.microsoft.com/office/powerpoint/2010/main" val="3743744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Amendment 4 Changes – Article IX </a:t>
            </a:r>
            <a:endParaRPr lang="en-US" dirty="0"/>
          </a:p>
        </p:txBody>
      </p:sp>
      <p:sp>
        <p:nvSpPr>
          <p:cNvPr id="3" name="Content Placeholder 2"/>
          <p:cNvSpPr>
            <a:spLocks noGrp="1"/>
          </p:cNvSpPr>
          <p:nvPr>
            <p:ph idx="1"/>
          </p:nvPr>
        </p:nvSpPr>
        <p:spPr>
          <a:xfrm>
            <a:off x="1046162" y="1524000"/>
            <a:ext cx="8021637" cy="4418013"/>
          </a:xfrm>
        </p:spPr>
        <p:txBody>
          <a:bodyPr/>
          <a:lstStyle/>
          <a:p>
            <a:pPr marL="0" indent="0" defTabSz="228600">
              <a:buNone/>
            </a:pPr>
            <a:r>
              <a:rPr lang="en-US" sz="2000" dirty="0"/>
              <a:t>	</a:t>
            </a:r>
            <a:r>
              <a:rPr lang="en-US" sz="2000" dirty="0" smtClean="0"/>
              <a:t>SECTION 7.  </a:t>
            </a:r>
            <a:r>
              <a:rPr lang="en-US" sz="2000" b="1" dirty="0" smtClean="0"/>
              <a:t>Responsibilities. </a:t>
            </a:r>
            <a:r>
              <a:rPr lang="en-US" sz="2000" dirty="0" smtClean="0"/>
              <a:t>In addition to the responsibilities defined elsewhere in the Constitution and Bylaws, the responsibilities of Convention include:</a:t>
            </a:r>
            <a:endParaRPr lang="en-US" sz="2000" dirty="0"/>
          </a:p>
          <a:p>
            <a:pPr marL="0" indent="0" defTabSz="228600">
              <a:buNone/>
            </a:pPr>
            <a:r>
              <a:rPr lang="en-US" sz="2000" dirty="0" smtClean="0"/>
              <a:t>	… </a:t>
            </a:r>
            <a:endParaRPr lang="en-US" sz="2000" dirty="0"/>
          </a:p>
          <a:p>
            <a:pPr marL="0" indent="0" defTabSz="228600">
              <a:buNone/>
            </a:pPr>
            <a:r>
              <a:rPr lang="en-US" sz="2000" dirty="0" smtClean="0"/>
              <a:t>	(d) Fixing the time</a:t>
            </a:r>
            <a:r>
              <a:rPr lang="en-US" sz="2000" dirty="0" smtClean="0">
                <a:solidFill>
                  <a:srgbClr val="FF0000"/>
                </a:solidFill>
              </a:rPr>
              <a:t> </a:t>
            </a:r>
            <a:r>
              <a:rPr lang="en-US" sz="2000" dirty="0" smtClean="0"/>
              <a:t>and place of the Convention</a:t>
            </a:r>
            <a:r>
              <a:rPr lang="en-US" sz="2000" strike="sngStrike" dirty="0" smtClean="0">
                <a:solidFill>
                  <a:srgbClr val="FF0000"/>
                </a:solidFill>
              </a:rPr>
              <a:t> not more than three years in advance</a:t>
            </a:r>
            <a:r>
              <a:rPr lang="en-US" sz="2000" dirty="0" smtClean="0"/>
              <a:t>.</a:t>
            </a:r>
            <a:endParaRPr lang="en-US" sz="2000" dirty="0">
              <a:solidFill>
                <a:srgbClr val="0070C0"/>
              </a:solidFill>
            </a:endParaRPr>
          </a:p>
          <a:p>
            <a:pPr marL="0" indent="0" algn="ctr" defTabSz="228600">
              <a:buNone/>
            </a:pPr>
            <a:r>
              <a:rPr lang="en-US" sz="2000" i="1" dirty="0"/>
              <a:t>[</a:t>
            </a:r>
            <a:r>
              <a:rPr lang="en-US" sz="2000" i="1" strike="sngStrike" dirty="0">
                <a:solidFill>
                  <a:srgbClr val="FF0000"/>
                </a:solidFill>
              </a:rPr>
              <a:t>struck words </a:t>
            </a:r>
            <a:r>
              <a:rPr lang="en-US" sz="2000" i="1" strike="sngStrike" dirty="0" smtClean="0">
                <a:solidFill>
                  <a:srgbClr val="FF0000"/>
                </a:solidFill>
              </a:rPr>
              <a:t>deleted</a:t>
            </a:r>
            <a:r>
              <a:rPr lang="en-US" sz="2000" i="1" dirty="0" smtClean="0"/>
              <a:t>]</a:t>
            </a:r>
            <a:endParaRPr lang="en-US" sz="2000" dirty="0" smtClean="0"/>
          </a:p>
          <a:p>
            <a:pPr lvl="1" defTabSz="228600"/>
            <a:endParaRPr lang="en-US" sz="2000" dirty="0"/>
          </a:p>
        </p:txBody>
      </p:sp>
    </p:spTree>
    <p:extLst>
      <p:ext uri="{BB962C8B-B14F-4D97-AF65-F5344CB8AC3E}">
        <p14:creationId xmlns:p14="http://schemas.microsoft.com/office/powerpoint/2010/main" val="491188242"/>
      </p:ext>
    </p:extLst>
  </p:cSld>
  <p:clrMapOvr>
    <a:masterClrMapping/>
  </p:clrMapOvr>
</p:sld>
</file>

<file path=ppt/theme/theme1.xml><?xml version="1.0" encoding="utf-8"?>
<a:theme xmlns:a="http://schemas.openxmlformats.org/drawingml/2006/main" name="TBP Template">
  <a:themeElements>
    <a:clrScheme name="Eclipse 12">
      <a:dk1>
        <a:srgbClr val="000000"/>
      </a:dk1>
      <a:lt1>
        <a:srgbClr val="FFFFFF"/>
      </a:lt1>
      <a:dk2>
        <a:srgbClr val="006278"/>
      </a:dk2>
      <a:lt2>
        <a:srgbClr val="5F5F5F"/>
      </a:lt2>
      <a:accent1>
        <a:srgbClr val="618C00"/>
      </a:accent1>
      <a:accent2>
        <a:srgbClr val="321414"/>
      </a:accent2>
      <a:accent3>
        <a:srgbClr val="FFFFFF"/>
      </a:accent3>
      <a:accent4>
        <a:srgbClr val="000000"/>
      </a:accent4>
      <a:accent5>
        <a:srgbClr val="B7C5AA"/>
      </a:accent5>
      <a:accent6>
        <a:srgbClr val="2C1111"/>
      </a:accent6>
      <a:hlink>
        <a:srgbClr val="006278"/>
      </a:hlink>
      <a:folHlink>
        <a:srgbClr val="B2B2B2"/>
      </a:folHlink>
    </a:clrScheme>
    <a:fontScheme name="Eclipse">
      <a:majorFont>
        <a:latin typeface="Arial"/>
        <a:ea typeface="ＭＳ Ｐゴシック"/>
        <a:cs typeface="Arial"/>
      </a:majorFont>
      <a:minorFont>
        <a:latin typeface="Verdana"/>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
      <a:clrScheme name="Eclipse 11">
        <a:dk1>
          <a:srgbClr val="000000"/>
        </a:dk1>
        <a:lt1>
          <a:srgbClr val="FFFFFF"/>
        </a:lt1>
        <a:dk2>
          <a:srgbClr val="006278"/>
        </a:dk2>
        <a:lt2>
          <a:srgbClr val="5F5F5F"/>
        </a:lt2>
        <a:accent1>
          <a:srgbClr val="33CCCC"/>
        </a:accent1>
        <a:accent2>
          <a:srgbClr val="321414"/>
        </a:accent2>
        <a:accent3>
          <a:srgbClr val="FFFFFF"/>
        </a:accent3>
        <a:accent4>
          <a:srgbClr val="000000"/>
        </a:accent4>
        <a:accent5>
          <a:srgbClr val="ADE2E2"/>
        </a:accent5>
        <a:accent6>
          <a:srgbClr val="2C1111"/>
        </a:accent6>
        <a:hlink>
          <a:srgbClr val="006278"/>
        </a:hlink>
        <a:folHlink>
          <a:srgbClr val="B2B2B2"/>
        </a:folHlink>
      </a:clrScheme>
      <a:clrMap bg1="lt1" tx1="dk1" bg2="lt2" tx2="dk2" accent1="accent1" accent2="accent2" accent3="accent3" accent4="accent4" accent5="accent5" accent6="accent6" hlink="hlink" folHlink="folHlink"/>
    </a:extraClrScheme>
    <a:extraClrScheme>
      <a:clrScheme name="Eclipse 12">
        <a:dk1>
          <a:srgbClr val="000000"/>
        </a:dk1>
        <a:lt1>
          <a:srgbClr val="FFFFFF"/>
        </a:lt1>
        <a:dk2>
          <a:srgbClr val="006278"/>
        </a:dk2>
        <a:lt2>
          <a:srgbClr val="5F5F5F"/>
        </a:lt2>
        <a:accent1>
          <a:srgbClr val="618C00"/>
        </a:accent1>
        <a:accent2>
          <a:srgbClr val="321414"/>
        </a:accent2>
        <a:accent3>
          <a:srgbClr val="FFFFFF"/>
        </a:accent3>
        <a:accent4>
          <a:srgbClr val="000000"/>
        </a:accent4>
        <a:accent5>
          <a:srgbClr val="B7C5AA"/>
        </a:accent5>
        <a:accent6>
          <a:srgbClr val="2C1111"/>
        </a:accent6>
        <a:hlink>
          <a:srgbClr val="006278"/>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TBP Template</Template>
  <TotalTime>11064</TotalTime>
  <Words>848</Words>
  <Application>Microsoft Office PowerPoint</Application>
  <PresentationFormat>On-screen Show (4:3)</PresentationFormat>
  <Paragraphs>60</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ＭＳ Ｐゴシック</vt:lpstr>
      <vt:lpstr>Arial</vt:lpstr>
      <vt:lpstr>Britannic Bold</vt:lpstr>
      <vt:lpstr>Calibri</vt:lpstr>
      <vt:lpstr>Cambria</vt:lpstr>
      <vt:lpstr>Verdana</vt:lpstr>
      <vt:lpstr>Wingdings</vt:lpstr>
      <vt:lpstr>TBP Template</vt:lpstr>
      <vt:lpstr>2019 Tau Beta Pi Convention</vt:lpstr>
      <vt:lpstr>Chapter Ratification</vt:lpstr>
      <vt:lpstr>Amendment 1 Overview </vt:lpstr>
      <vt:lpstr>Amendment 1 Changes – Article XIV </vt:lpstr>
      <vt:lpstr>Amendment 2 Overview </vt:lpstr>
      <vt:lpstr>Amendment 2 Changes – Article XIII </vt:lpstr>
      <vt:lpstr>Amendment 3 Overview </vt:lpstr>
      <vt:lpstr>Amendment 3 Changes – Article XIII </vt:lpstr>
      <vt:lpstr>Amendment 4 Overview </vt:lpstr>
      <vt:lpstr>Amendment 4 Changes – Article IX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Proposed Changes to the Association’s Governance Model</dc:title>
  <dc:creator>Curt Gomulinski</dc:creator>
  <cp:lastModifiedBy>Curt Gomulinski</cp:lastModifiedBy>
  <cp:revision>109</cp:revision>
  <cp:lastPrinted>2018-11-15T14:42:50Z</cp:lastPrinted>
  <dcterms:created xsi:type="dcterms:W3CDTF">2015-10-07T04:51:22Z</dcterms:created>
  <dcterms:modified xsi:type="dcterms:W3CDTF">2020-02-29T22:57:17Z</dcterms:modified>
</cp:coreProperties>
</file>